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9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40" r:id="rId17"/>
    <p:sldId id="271" r:id="rId18"/>
    <p:sldId id="272" r:id="rId19"/>
    <p:sldId id="341" r:id="rId20"/>
    <p:sldId id="342" r:id="rId21"/>
    <p:sldId id="273" r:id="rId22"/>
    <p:sldId id="274" r:id="rId23"/>
    <p:sldId id="275" r:id="rId24"/>
    <p:sldId id="276" r:id="rId25"/>
    <p:sldId id="343" r:id="rId26"/>
    <p:sldId id="278" r:id="rId27"/>
    <p:sldId id="279" r:id="rId28"/>
    <p:sldId id="280" r:id="rId29"/>
    <p:sldId id="281" r:id="rId30"/>
    <p:sldId id="282" r:id="rId31"/>
    <p:sldId id="344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35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36" r:id="rId52"/>
    <p:sldId id="301" r:id="rId53"/>
    <p:sldId id="302" r:id="rId54"/>
    <p:sldId id="337" r:id="rId55"/>
    <p:sldId id="303" r:id="rId56"/>
    <p:sldId id="304" r:id="rId57"/>
    <p:sldId id="305" r:id="rId58"/>
    <p:sldId id="306" r:id="rId59"/>
    <p:sldId id="338" r:id="rId60"/>
    <p:sldId id="308" r:id="rId61"/>
    <p:sldId id="309" r:id="rId62"/>
    <p:sldId id="310" r:id="rId63"/>
    <p:sldId id="311" r:id="rId64"/>
    <p:sldId id="339" r:id="rId65"/>
    <p:sldId id="345" r:id="rId66"/>
    <p:sldId id="312" r:id="rId67"/>
    <p:sldId id="317" r:id="rId68"/>
    <p:sldId id="364" r:id="rId69"/>
    <p:sldId id="318" r:id="rId70"/>
    <p:sldId id="365" r:id="rId71"/>
    <p:sldId id="319" r:id="rId72"/>
    <p:sldId id="366" r:id="rId73"/>
    <p:sldId id="348" r:id="rId74"/>
    <p:sldId id="349" r:id="rId75"/>
    <p:sldId id="350" r:id="rId76"/>
    <p:sldId id="351" r:id="rId77"/>
    <p:sldId id="352" r:id="rId78"/>
    <p:sldId id="353" r:id="rId79"/>
    <p:sldId id="354" r:id="rId80"/>
    <p:sldId id="355" r:id="rId81"/>
    <p:sldId id="356" r:id="rId82"/>
    <p:sldId id="357" r:id="rId83"/>
    <p:sldId id="358" r:id="rId84"/>
    <p:sldId id="359" r:id="rId85"/>
    <p:sldId id="360" r:id="rId86"/>
    <p:sldId id="361" r:id="rId87"/>
    <p:sldId id="362" r:id="rId88"/>
    <p:sldId id="363" r:id="rId89"/>
    <p:sldId id="313" r:id="rId90"/>
    <p:sldId id="314" r:id="rId91"/>
    <p:sldId id="315" r:id="rId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2E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4" autoAdjust="0"/>
    <p:restoredTop sz="94660"/>
  </p:normalViewPr>
  <p:slideViewPr>
    <p:cSldViewPr snapToGrid="0">
      <p:cViewPr varScale="1">
        <p:scale>
          <a:sx n="66" d="100"/>
          <a:sy n="66" d="100"/>
        </p:scale>
        <p:origin x="3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240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2DE6C-AA0F-425F-A4E6-018C05453644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F3005-54B2-4F13-8D6E-05C92289A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940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431" y="4043369"/>
            <a:ext cx="8771138" cy="607653"/>
          </a:xfrm>
        </p:spPr>
        <p:txBody>
          <a:bodyPr wrap="square" anchor="b"/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86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5975" y="262442"/>
            <a:ext cx="5976500" cy="607653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81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852" y="200299"/>
            <a:ext cx="5976500" cy="6076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none" lIns="540000" tIns="108000" rIns="540000" bIns="0" rtlCol="0" anchor="ctr">
            <a:sp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851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8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5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6.png"/><Relationship Id="rId4" Type="http://schemas.openxmlformats.org/officeDocument/2006/relationships/video" Target="../media/media5.mp4"/><Relationship Id="rId9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431" y="3544771"/>
            <a:ext cx="8771138" cy="1106251"/>
          </a:xfrm>
        </p:spPr>
        <p:txBody>
          <a:bodyPr/>
          <a:lstStyle/>
          <a:p>
            <a:r>
              <a:t>자료구조 (Data Structure)</a:t>
            </a:r>
          </a:p>
          <a:p>
            <a:r>
              <a:t>4주차: 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t>LQUEUE_CREATE() 개요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비어 있는 큐를 만들어서 반환한다</a:t>
            </a:r>
          </a:p>
          <a:p>
            <a:endParaRPr/>
          </a:p>
          <a:p>
            <a:pPr>
              <a:lnSpc>
                <a:spcPct val="150000"/>
              </a:lnSpc>
            </a:pPr>
            <a:r>
              <a:t>동작: q에 새로운 LQUEUE를 저장한다</a:t>
            </a:r>
            <a:br/>
            <a:r>
              <a:t>            dummy에 NODE_CREATE(0, NULL)을 저장한다</a:t>
            </a:r>
            <a:br/>
            <a:r>
              <a:t>            q의 front에 dummy를 저장한다</a:t>
            </a:r>
            <a:br/>
            <a:r>
              <a:t>            q의 rear에 dummy를 저장한다</a:t>
            </a:r>
            <a:br/>
            <a:r>
              <a:t>            q의 size에 0을 저장한다</a:t>
            </a:r>
          </a:p>
          <a:p>
            <a:r>
              <a:t>반환: q</a:t>
            </a:r>
          </a:p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429" y="262442"/>
            <a:ext cx="6285046" cy="607653"/>
          </a:xfrm>
        </p:spPr>
        <p:txBody>
          <a:bodyPr>
            <a:spAutoFit/>
          </a:bodyPr>
          <a:lstStyle/>
          <a:p>
            <a:r>
              <a:t>LQUEUE_CREATE() C 코드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struct lqueue *lqueue_create()</a:t>
            </a:r>
          </a:p>
          <a:p>
            <a:pPr marL="0" indent="0">
              <a:buNone/>
            </a:pPr>
            <a:r>
              <a:t>{</a:t>
            </a:r>
          </a:p>
          <a:p>
            <a:pPr marL="0" indent="0">
              <a:buNone/>
            </a:pPr>
            <a:r>
              <a:t>        struct lqueue *q = malloc(sizeof(struct lqueue));</a:t>
            </a:r>
          </a:p>
          <a:p>
            <a:pPr marL="0" indent="0">
              <a:buNone/>
            </a:pPr>
            <a:r>
              <a:t>        if (!q) exit(1);</a:t>
            </a:r>
          </a:p>
          <a:p>
            <a:pPr marL="0" indent="0">
              <a:buNone/>
            </a:pPr>
            <a:r>
              <a:t>        q-&gt;front = q-&gt;rear = node_create(0, NULL); // 더미</a:t>
            </a:r>
          </a:p>
          <a:p>
            <a:pPr marL="0" indent="0">
              <a:buNone/>
            </a:pPr>
            <a:r>
              <a:t>        q-&gt;size = 0;</a:t>
            </a:r>
          </a:p>
          <a:p>
            <a:pPr marL="0" indent="0">
              <a:buNone/>
            </a:pPr>
            <a:r>
              <a:t>        return q;</a:t>
            </a:r>
          </a:p>
          <a:p>
            <a:pPr marL="0" indent="0">
              <a:buNone/>
            </a:pPr>
            <a:r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267" y="260839"/>
            <a:ext cx="6828208" cy="610859"/>
          </a:xfrm>
        </p:spPr>
        <p:txBody>
          <a:bodyPr>
            <a:spAutoFit/>
          </a:bodyPr>
          <a:lstStyle/>
          <a:p>
            <a:r>
              <a:t>LQUEUE_ENQUEUE(q, value)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데이터가 value인 노드를 만들어 rear 뒤에 추가한다</a:t>
            </a:r>
          </a:p>
          <a:p>
            <a:endParaRPr/>
          </a:p>
          <a:p>
            <a:r>
              <a:t>조건: q가 실제 큐를 가리킨다</a:t>
            </a:r>
          </a:p>
          <a:p>
            <a:endParaRPr/>
          </a:p>
          <a:p>
            <a:pPr>
              <a:lnSpc>
                <a:spcPct val="150000"/>
              </a:lnSpc>
            </a:pPr>
            <a:r>
              <a:t>동작: node에 NODE_CREATE(value, NULL)를 저장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/>
              <a:t>       </a:t>
            </a:r>
            <a:r>
              <a:t>        q의 rear의 next에 node를 저장한다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/>
              <a:t>       </a:t>
            </a:r>
            <a:r>
              <a:t>        q의 rear에 node를 저장한다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/>
              <a:t>       </a:t>
            </a:r>
            <a:r>
              <a:t>        q의 size를 1 증가시킨다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419" y="262442"/>
            <a:ext cx="8242056" cy="607653"/>
          </a:xfrm>
        </p:spPr>
        <p:txBody>
          <a:bodyPr>
            <a:spAutoFit/>
          </a:bodyPr>
          <a:lstStyle/>
          <a:p>
            <a:r>
              <a:t>LQUEUE_ENQUEUE(q, value) C 코드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void lqueue_enqueue(struct lqueue *q, int value)</a:t>
            </a:r>
          </a:p>
          <a:p>
            <a:pPr marL="0" indent="0">
              <a:buNone/>
            </a:pPr>
            <a:r>
              <a:t>{</a:t>
            </a:r>
          </a:p>
          <a:p>
            <a:pPr marL="0" indent="0">
              <a:buNone/>
            </a:pPr>
            <a:r>
              <a:t>        if (!q) exit(1);</a:t>
            </a:r>
          </a:p>
          <a:p>
            <a:pPr marL="0" indent="0">
              <a:buNone/>
            </a:pPr>
            <a:r>
              <a:t>        q-&gt;rear-&gt;next = node_create(value, NULL);</a:t>
            </a:r>
          </a:p>
          <a:p>
            <a:pPr marL="0" indent="0">
              <a:buNone/>
            </a:pPr>
            <a:r>
              <a:t>        q-&gt;rear = q-&gt;rear-&gt;next;</a:t>
            </a:r>
          </a:p>
          <a:p>
            <a:pPr marL="0" indent="0">
              <a:buNone/>
            </a:pPr>
            <a:r>
              <a:t>        ++q-&gt;size;</a:t>
            </a:r>
          </a:p>
          <a:p>
            <a:pPr marL="0" indent="0">
              <a:buNone/>
            </a:pPr>
            <a: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9427" y="260839"/>
            <a:ext cx="5543048" cy="610859"/>
          </a:xfrm>
        </p:spPr>
        <p:txBody>
          <a:bodyPr>
            <a:spAutoFit/>
          </a:bodyPr>
          <a:lstStyle/>
          <a:p>
            <a:r>
              <a:t>LQUEUE_DEQUEUE(q)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첫 데이터 노드</a:t>
            </a:r>
            <a:r>
              <a:rPr lang="ko-KR" altLang="en-US"/>
              <a:t>를 더미로</a:t>
            </a:r>
            <a:r>
              <a:t> </a:t>
            </a:r>
            <a:r>
              <a:rPr lang="ko-KR" altLang="en-US"/>
              <a:t>돌리</a:t>
            </a:r>
            <a:r>
              <a:t>고 데이터를 반환한다. </a:t>
            </a:r>
            <a:endParaRPr lang="en-US"/>
          </a:p>
          <a:p>
            <a:pPr marL="0" indent="0">
              <a:buNone/>
            </a:pPr>
            <a:endParaRPr lang="en-US" sz="900"/>
          </a:p>
          <a:p>
            <a:r>
              <a:t>조건: q의 front의 next 존재</a:t>
            </a:r>
          </a:p>
          <a:p>
            <a:pPr>
              <a:lnSpc>
                <a:spcPct val="150000"/>
              </a:lnSpc>
            </a:pPr>
            <a:r>
              <a:t>동작: old_head에 q의 front를 저장한다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/>
              <a:t>       </a:t>
            </a:r>
            <a:r>
              <a:t>        q의 front에 old_head의 next를 저장한다</a:t>
            </a:r>
          </a:p>
          <a:p>
            <a:pPr marL="0" indent="0">
              <a:lnSpc>
                <a:spcPct val="150000"/>
              </a:lnSpc>
              <a:buNone/>
            </a:pPr>
            <a:r>
              <a:t>        </a:t>
            </a:r>
            <a:r>
              <a:rPr lang="en-US"/>
              <a:t>       </a:t>
            </a:r>
            <a:r>
              <a:t>old_head를 삭제한다</a:t>
            </a:r>
          </a:p>
          <a:p>
            <a:pPr marL="0" indent="0">
              <a:lnSpc>
                <a:spcPct val="150000"/>
              </a:lnSpc>
              <a:buNone/>
            </a:pPr>
            <a:r>
              <a:t>        </a:t>
            </a:r>
            <a:r>
              <a:rPr lang="en-US"/>
              <a:t>       </a:t>
            </a:r>
            <a:r>
              <a:t>q의 size를 1 감소시킨다</a:t>
            </a:r>
          </a:p>
          <a:p>
            <a:pPr>
              <a:lnSpc>
                <a:spcPct val="150000"/>
              </a:lnSpc>
            </a:pPr>
            <a:r>
              <a:t>반환: q의 front의 value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579" y="262442"/>
            <a:ext cx="6956896" cy="607653"/>
          </a:xfrm>
        </p:spPr>
        <p:txBody>
          <a:bodyPr>
            <a:spAutoFit/>
          </a:bodyPr>
          <a:lstStyle/>
          <a:p>
            <a:r>
              <a:t>LQUEUE_DEQUEUE(q) C 코드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int lqueue_dequeue(struct lqueue *q)</a:t>
            </a:r>
          </a:p>
          <a:p>
            <a:pPr marL="0" indent="0">
              <a:buNone/>
            </a:pPr>
            <a:r>
              <a:t>{</a:t>
            </a:r>
          </a:p>
          <a:p>
            <a:pPr marL="0" indent="0">
              <a:buNone/>
            </a:pPr>
            <a:r>
              <a:t>        if (!q) exit(1);</a:t>
            </a:r>
          </a:p>
          <a:p>
            <a:pPr marL="0" indent="0">
              <a:buNone/>
            </a:pPr>
            <a:r>
              <a:t>        struct node *old_head = q-&gt;front;</a:t>
            </a:r>
          </a:p>
          <a:p>
            <a:pPr marL="0" indent="0">
              <a:buNone/>
            </a:pPr>
            <a:r>
              <a:t>        if (!old_head-&gt;next) exit(1);</a:t>
            </a:r>
          </a:p>
          <a:p>
            <a:pPr marL="0" indent="0">
              <a:buNone/>
            </a:pPr>
            <a:r>
              <a:t>        q-&gt;front = old_head-&gt;next;</a:t>
            </a:r>
          </a:p>
          <a:p>
            <a:pPr marL="0" indent="0">
              <a:buNone/>
            </a:pPr>
            <a:r>
              <a:t>        q-&gt;size--;</a:t>
            </a:r>
          </a:p>
          <a:p>
            <a:pPr marL="0" indent="0">
              <a:buNone/>
            </a:pPr>
            <a:r>
              <a:t>        free(old_head);</a:t>
            </a:r>
          </a:p>
          <a:p>
            <a:pPr marL="0" indent="0">
              <a:buNone/>
            </a:pPr>
            <a:r>
              <a:t>        return q-&gt;front-&gt;value;</a:t>
            </a:r>
          </a:p>
          <a:p>
            <a:pPr marL="0" indent="0">
              <a:buNone/>
            </a:pPr>
            <a:r>
              <a:t>}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92FAB-E1FC-E35A-27A7-768F0AA54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B5CBA-3B99-1F3D-5C31-EC2B7625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66" y="262442"/>
            <a:ext cx="3771409" cy="607653"/>
          </a:xfrm>
        </p:spPr>
        <p:txBody>
          <a:bodyPr>
            <a:spAutoFit/>
          </a:bodyPr>
          <a:lstStyle/>
          <a:p>
            <a:r>
              <a:t>LQUEUE</a:t>
            </a:r>
            <a:r>
              <a:rPr lang="en-US"/>
              <a:t> </a:t>
            </a:r>
            <a:r>
              <a:rPr lang="ko-KR" altLang="en-US"/>
              <a:t>요약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5A5AB-8B6C-F5C2-FD56-DDE7F79F0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LQUEUE_CREATE	: front</a:t>
            </a:r>
            <a:r>
              <a:rPr lang="ko-KR" altLang="en-US"/>
              <a:t>와 </a:t>
            </a:r>
            <a:r>
              <a:rPr lang="en-US" altLang="ko-KR"/>
              <a:t>rear</a:t>
            </a:r>
            <a:r>
              <a:rPr lang="ko-KR" altLang="en-US"/>
              <a:t>를 더미로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altLang="ko-KR"/>
              <a:t>LQUEUE_ENQUEUE	: rear</a:t>
            </a:r>
            <a:r>
              <a:rPr lang="ko-KR" altLang="en-US"/>
              <a:t>를 새로운 노드로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LQUEUE_DEQUEUE	: front</a:t>
            </a:r>
            <a:r>
              <a:rPr lang="ko-KR" altLang="en-US"/>
              <a:t>를 한칸 다음으로</a:t>
            </a:r>
            <a:endParaRPr lang="en-US" altLang="ko-KR"/>
          </a:p>
          <a:p>
            <a:endParaRPr lang="en-US"/>
          </a:p>
        </p:txBody>
      </p:sp>
      <p:pic>
        <p:nvPicPr>
          <p:cNvPr id="5" name="LQUEUE_DEMO_CREATE">
            <a:hlinkClick r:id="" action="ppaction://media"/>
            <a:extLst>
              <a:ext uri="{FF2B5EF4-FFF2-40B4-BE49-F238E27FC236}">
                <a16:creationId xmlns:a16="http://schemas.microsoft.com/office/drawing/2014/main" id="{B08AE8CD-B2FA-EC1E-ECB7-91E92A9A2C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5246" t="29213" b="52164"/>
          <a:stretch>
            <a:fillRect/>
          </a:stretch>
        </p:blipFill>
        <p:spPr>
          <a:xfrm>
            <a:off x="479684" y="2334718"/>
            <a:ext cx="8664315" cy="1064302"/>
          </a:xfrm>
          <a:prstGeom prst="rect">
            <a:avLst/>
          </a:prstGeom>
        </p:spPr>
      </p:pic>
      <p:pic>
        <p:nvPicPr>
          <p:cNvPr id="6" name="LQUEUE_DEMO_ENQUEUE">
            <a:hlinkClick r:id="" action="ppaction://media"/>
            <a:extLst>
              <a:ext uri="{FF2B5EF4-FFF2-40B4-BE49-F238E27FC236}">
                <a16:creationId xmlns:a16="http://schemas.microsoft.com/office/drawing/2014/main" id="{60D7CE53-9E0C-4496-422B-5545D025D1C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l="5246" t="29213" b="53476"/>
          <a:stretch>
            <a:fillRect/>
          </a:stretch>
        </p:blipFill>
        <p:spPr>
          <a:xfrm>
            <a:off x="479683" y="3859875"/>
            <a:ext cx="8664316" cy="989350"/>
          </a:xfrm>
          <a:prstGeom prst="rect">
            <a:avLst/>
          </a:prstGeom>
        </p:spPr>
      </p:pic>
      <p:pic>
        <p:nvPicPr>
          <p:cNvPr id="7" name="LQUEUE_DEMO_DEQUEUE">
            <a:hlinkClick r:id="" action="ppaction://media"/>
            <a:extLst>
              <a:ext uri="{FF2B5EF4-FFF2-40B4-BE49-F238E27FC236}">
                <a16:creationId xmlns:a16="http://schemas.microsoft.com/office/drawing/2014/main" id="{14848E2E-AD4E-EDEF-0E4A-5CD08DE522D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rcRect l="5246" t="21623" b="53869"/>
          <a:stretch>
            <a:fillRect/>
          </a:stretch>
        </p:blipFill>
        <p:spPr>
          <a:xfrm>
            <a:off x="479684" y="5310080"/>
            <a:ext cx="8664316" cy="14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7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t>배열로 구현한 큐 구조체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배열 인덱스의 범위는 1..capacity</a:t>
            </a:r>
          </a:p>
          <a:p>
            <a:endParaRPr/>
          </a:p>
          <a:p>
            <a:pPr>
              <a:lnSpc>
                <a:spcPct val="150000"/>
              </a:lnSpc>
            </a:pPr>
            <a:r>
              <a:t>data: 데이터를 저장할 배열 (크기 capacity + 1)</a:t>
            </a:r>
          </a:p>
          <a:p>
            <a:pPr>
              <a:lnSpc>
                <a:spcPct val="150000"/>
              </a:lnSpc>
            </a:pPr>
            <a:r>
              <a:t>capacity: 배열의 최대 저장량</a:t>
            </a:r>
          </a:p>
          <a:p>
            <a:pPr>
              <a:lnSpc>
                <a:spcPct val="150000"/>
              </a:lnSpc>
            </a:pPr>
            <a:r>
              <a:t>front: </a:t>
            </a:r>
            <a:r>
              <a:rPr lang="ko-KR" altLang="en-US"/>
              <a:t>마지막에 삭제한</a:t>
            </a:r>
            <a:r>
              <a:t> 데이터의 인덱스 (초기값 1)</a:t>
            </a:r>
          </a:p>
          <a:p>
            <a:pPr>
              <a:lnSpc>
                <a:spcPct val="150000"/>
              </a:lnSpc>
            </a:pPr>
            <a:r>
              <a:t>rear: </a:t>
            </a:r>
            <a:r>
              <a:rPr lang="ko-KR" altLang="en-US"/>
              <a:t>마지막에 추가한</a:t>
            </a:r>
            <a:r>
              <a:t> 데이터의 인덱스 (초기값 0)</a:t>
            </a:r>
          </a:p>
          <a:p>
            <a:pPr>
              <a:lnSpc>
                <a:spcPct val="150000"/>
              </a:lnSpc>
            </a:pPr>
            <a:r>
              <a:t>size: 저장된 데이터 개수 (초기값 0)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5975" y="262442"/>
            <a:ext cx="5976500" cy="607653"/>
          </a:xfrm>
        </p:spPr>
        <p:txBody>
          <a:bodyPr>
            <a:spAutoFit/>
          </a:bodyPr>
          <a:lstStyle/>
          <a:p>
            <a:r>
              <a:rPr lang="ko-KR" altLang="en-US"/>
              <a:t>배열로 구현한 큐 구조체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struct aqueue {</a:t>
            </a:r>
          </a:p>
          <a:p>
            <a:pPr marL="0" indent="0">
              <a:buNone/>
            </a:pPr>
            <a:r>
              <a:t>        int *data;</a:t>
            </a:r>
          </a:p>
          <a:p>
            <a:pPr marL="0" indent="0">
              <a:buNone/>
            </a:pPr>
            <a:r>
              <a:t>        int capacity;</a:t>
            </a:r>
          </a:p>
          <a:p>
            <a:pPr marL="0" indent="0">
              <a:buNone/>
            </a:pPr>
            <a:r>
              <a:t>        int front;</a:t>
            </a:r>
          </a:p>
          <a:p>
            <a:pPr marL="0" indent="0">
              <a:buNone/>
            </a:pPr>
            <a:r>
              <a:t>        int rear;</a:t>
            </a:r>
          </a:p>
          <a:p>
            <a:pPr marL="0" indent="0">
              <a:buNone/>
            </a:pPr>
            <a:r>
              <a:t>        int size;</a:t>
            </a:r>
          </a:p>
          <a:p>
            <a:pPr marL="0" indent="0">
              <a:buNone/>
            </a:pPr>
            <a:r>
              <a:t>};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9B172-AAAF-8B99-A8C7-303CC6C88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A51B-1644-92C4-A41F-D3827BDCD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131" y="260839"/>
            <a:ext cx="5641344" cy="610859"/>
          </a:xfrm>
        </p:spPr>
        <p:txBody>
          <a:bodyPr>
            <a:spAutoFit/>
          </a:bodyPr>
          <a:lstStyle/>
          <a:p>
            <a:r>
              <a:t>AQUEUE_</a:t>
            </a:r>
            <a:r>
              <a:rPr lang="en-US"/>
              <a:t>CREATE</a:t>
            </a:r>
            <a:r>
              <a:t>(</a:t>
            </a:r>
            <a:r>
              <a:rPr lang="en-US"/>
              <a:t>cap</a:t>
            </a:r>
            <a: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1315E-25BA-B93D-9FB6-1B8621700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/>
              <a:t>struct</a:t>
            </a:r>
            <a:r>
              <a:t> </a:t>
            </a:r>
            <a:r>
              <a:rPr lang="en-US"/>
              <a:t>aqueue *</a:t>
            </a:r>
            <a:r>
              <a:t>aqueue_</a:t>
            </a:r>
            <a:r>
              <a:rPr lang="en-US"/>
              <a:t>create</a:t>
            </a:r>
            <a:r>
              <a:t>()</a:t>
            </a:r>
          </a:p>
          <a:p>
            <a:pPr marL="0" indent="0">
              <a:lnSpc>
                <a:spcPct val="100000"/>
              </a:lnSpc>
              <a:buNone/>
            </a:pPr>
            <a:r>
              <a:t>{</a:t>
            </a:r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        </a:t>
            </a:r>
            <a:r>
              <a:rPr lang="en-US" altLang="ko-KR"/>
              <a:t>struct aqueue *q = calloc(sizeof(struct aqueue));</a:t>
            </a:r>
            <a:endParaRPr/>
          </a:p>
          <a:p>
            <a:pPr marL="0" indent="0">
              <a:lnSpc>
                <a:spcPct val="100000"/>
              </a:lnSpc>
              <a:buNone/>
            </a:pPr>
            <a:r>
              <a:t>        if (!q) exit(1);</a:t>
            </a:r>
          </a:p>
          <a:p>
            <a:pPr marL="0" indent="0">
              <a:lnSpc>
                <a:spcPct val="100000"/>
              </a:lnSpc>
              <a:buNone/>
            </a:pPr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t>        </a:t>
            </a:r>
            <a:r>
              <a:rPr lang="en-US" altLang="ko-KR"/>
              <a:t>q-&gt;data = malloc(sizeof(int)*(cap + 1));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/>
              <a:t>        if (!q-&gt;data) exit(1);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/>
              <a:t>        q-&gt;capacity = cap;</a:t>
            </a:r>
          </a:p>
        </p:txBody>
      </p:sp>
    </p:spTree>
    <p:extLst>
      <p:ext uri="{BB962C8B-B14F-4D97-AF65-F5344CB8AC3E}">
        <p14:creationId xmlns:p14="http://schemas.microsoft.com/office/powerpoint/2010/main" val="368198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0263" y="262442"/>
            <a:ext cx="1552212" cy="607653"/>
          </a:xfrm>
        </p:spPr>
        <p:txBody>
          <a:bodyPr>
            <a:spAutoFit/>
          </a:bodyPr>
          <a:lstStyle/>
          <a:p>
            <a:r>
              <a:t>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First In First Out (FIFO) 자료구조</a:t>
            </a:r>
          </a:p>
          <a:p>
            <a:endParaRPr/>
          </a:p>
          <a:p>
            <a:r>
              <a:t>가장 먼저 들어온 데이터가 가장 먼저 나간다</a:t>
            </a:r>
          </a:p>
          <a:p>
            <a:endParaRPr/>
          </a:p>
          <a:p>
            <a:r>
              <a:t>데이터 추가/삭제는 반대쪽 끝에서 일어난다</a:t>
            </a:r>
          </a:p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856E3-3BFA-02E4-6F4E-26E59B2A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045A-3B2A-567C-466F-22468360C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131" y="260839"/>
            <a:ext cx="5641344" cy="610859"/>
          </a:xfrm>
        </p:spPr>
        <p:txBody>
          <a:bodyPr>
            <a:spAutoFit/>
          </a:bodyPr>
          <a:lstStyle/>
          <a:p>
            <a:r>
              <a:t>AQUEUE_</a:t>
            </a:r>
            <a:r>
              <a:rPr lang="en-US"/>
              <a:t>CREATE</a:t>
            </a:r>
            <a:r>
              <a:t>(</a:t>
            </a:r>
            <a:r>
              <a:rPr lang="en-US"/>
              <a:t>cap</a:t>
            </a:r>
            <a: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46488-B512-B463-E55A-04281F2AA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t>        q-&gt;</a:t>
            </a:r>
            <a:r>
              <a:rPr lang="en-US"/>
              <a:t>front = 0</a:t>
            </a:r>
            <a: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/>
              <a:t>        q-&gt;rear = 0;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/>
              <a:t>        q-&gt;size = 0;</a:t>
            </a:r>
          </a:p>
          <a:p>
            <a:pPr marL="0" indent="0">
              <a:lnSpc>
                <a:spcPct val="100000"/>
              </a:lnSpc>
              <a:buNone/>
            </a:pPr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        return q;</a:t>
            </a:r>
          </a:p>
          <a:p>
            <a:pPr marL="0" indent="0">
              <a:lnSpc>
                <a:spcPct val="100000"/>
              </a:lnSpc>
              <a:buNone/>
            </a:pPr>
            <a: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8328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00" y="260839"/>
            <a:ext cx="8602475" cy="610859"/>
          </a:xfrm>
        </p:spPr>
        <p:txBody>
          <a:bodyPr>
            <a:spAutoFit/>
          </a:bodyPr>
          <a:lstStyle/>
          <a:p>
            <a:r>
              <a:t>SIMPLE_AQUEUE_ENQUEUE(q, value)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q의 끝에 데이터 value를 추가한다</a:t>
            </a:r>
          </a:p>
          <a:p>
            <a:endParaRPr/>
          </a:p>
          <a:p>
            <a:r>
              <a:t>조건: q의 rear &lt; q의 capacity</a:t>
            </a:r>
          </a:p>
          <a:p>
            <a:endParaRPr/>
          </a:p>
          <a:p>
            <a:pPr>
              <a:lnSpc>
                <a:spcPct val="150000"/>
              </a:lnSpc>
            </a:pPr>
            <a:r>
              <a:t>동작: q의 rear를 1 증가시</a:t>
            </a:r>
            <a:r>
              <a:rPr lang="ko-KR" altLang="en-US"/>
              <a:t>킨다</a:t>
            </a:r>
            <a:r>
              <a:t> </a:t>
            </a:r>
            <a:endParaRPr lang="en-US"/>
          </a:p>
          <a:p>
            <a:pPr marL="0" indent="0">
              <a:lnSpc>
                <a:spcPct val="150000"/>
              </a:lnSpc>
              <a:buNone/>
            </a:pPr>
            <a:r>
              <a:rPr lang="en-US"/>
              <a:t>               q</a:t>
            </a:r>
            <a:r>
              <a:rPr lang="ko-KR" altLang="en-US"/>
              <a:t>의 </a:t>
            </a:r>
            <a:r>
              <a:rPr lang="en-US" altLang="ko-KR"/>
              <a:t>data[q</a:t>
            </a:r>
            <a:r>
              <a:rPr lang="ko-KR" altLang="en-US"/>
              <a:t>의 </a:t>
            </a:r>
            <a:r>
              <a:rPr lang="en-US" altLang="ko-KR"/>
              <a:t>rear]</a:t>
            </a:r>
            <a:r>
              <a:t>에 value를 저장한다</a:t>
            </a:r>
          </a:p>
          <a:p>
            <a:pPr marL="0" indent="0">
              <a:lnSpc>
                <a:spcPct val="150000"/>
              </a:lnSpc>
              <a:buNone/>
            </a:pPr>
            <a:r>
              <a:t>        </a:t>
            </a:r>
            <a:r>
              <a:rPr lang="en-US"/>
              <a:t>       </a:t>
            </a:r>
            <a:r>
              <a:t>q의 size를 1 증가시킨다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00" y="260839"/>
            <a:ext cx="8602475" cy="610859"/>
          </a:xfrm>
        </p:spPr>
        <p:txBody>
          <a:bodyPr>
            <a:spAutoFit/>
          </a:bodyPr>
          <a:lstStyle/>
          <a:p>
            <a:r>
              <a:t>SIMPLE_AQUEUE_ENQUEUE(q, value)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t>void simple_aqueue_enqueue(struct aqueue *q, int v)</a:t>
            </a:r>
          </a:p>
          <a:p>
            <a:pPr marL="0" indent="0">
              <a:lnSpc>
                <a:spcPct val="100000"/>
              </a:lnSpc>
              <a:buNone/>
            </a:pPr>
            <a: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t>        if (!q</a:t>
            </a:r>
            <a:r>
              <a:rPr lang="en-US"/>
              <a:t> || </a:t>
            </a:r>
            <a:r>
              <a:t>q-&gt;rear </a:t>
            </a:r>
            <a:r>
              <a:rPr lang="en-US"/>
              <a:t>=</a:t>
            </a:r>
            <a:r>
              <a:t>= q-&gt;capacity) exit(1);</a:t>
            </a:r>
          </a:p>
          <a:p>
            <a:pPr marL="0" indent="0">
              <a:lnSpc>
                <a:spcPct val="100000"/>
              </a:lnSpc>
              <a:buNone/>
            </a:pPr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t>        q-&gt;data[++q-&gt;rear] = v;</a:t>
            </a:r>
          </a:p>
          <a:p>
            <a:pPr marL="0" indent="0">
              <a:lnSpc>
                <a:spcPct val="100000"/>
              </a:lnSpc>
              <a:buNone/>
            </a:pPr>
            <a:r>
              <a:t>        ++q-&gt;size;</a:t>
            </a:r>
          </a:p>
          <a:p>
            <a:pPr marL="0" indent="0">
              <a:lnSpc>
                <a:spcPct val="100000"/>
              </a:lnSpc>
              <a:buNone/>
            </a:pPr>
            <a:r>
              <a:t>}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159" y="260839"/>
            <a:ext cx="7317316" cy="610859"/>
          </a:xfrm>
        </p:spPr>
        <p:txBody>
          <a:bodyPr>
            <a:spAutoFit/>
          </a:bodyPr>
          <a:lstStyle/>
          <a:p>
            <a:r>
              <a:t>SIMPLE_AQUEUE_DEQUEUE(q)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q의 첫번째 데이터를 삭제하고 데이터를 반환한다</a:t>
            </a:r>
          </a:p>
          <a:p>
            <a:endParaRPr/>
          </a:p>
          <a:p>
            <a:pPr>
              <a:lnSpc>
                <a:spcPct val="150000"/>
              </a:lnSpc>
            </a:pPr>
            <a:r>
              <a:t>조건: q의 front </a:t>
            </a:r>
            <a:r>
              <a:rPr lang="en-US"/>
              <a:t>&lt;</a:t>
            </a:r>
            <a:r>
              <a:t> q의 rear</a:t>
            </a:r>
          </a:p>
          <a:p>
            <a:pPr>
              <a:lnSpc>
                <a:spcPct val="150000"/>
              </a:lnSpc>
            </a:pPr>
            <a:r>
              <a:t>동작: </a:t>
            </a:r>
            <a:r>
              <a:rPr lang="en-US" altLang="ko-KR"/>
              <a:t>q</a:t>
            </a:r>
            <a:r>
              <a:rPr lang="ko-KR" altLang="en-US"/>
              <a:t>의 </a:t>
            </a:r>
            <a:r>
              <a:rPr lang="en-US" altLang="ko-KR"/>
              <a:t>front</a:t>
            </a:r>
            <a:r>
              <a:rPr lang="ko-KR" altLang="en-US"/>
              <a:t>를 </a:t>
            </a:r>
            <a:r>
              <a:rPr lang="en-US" altLang="ko-KR"/>
              <a:t>1 </a:t>
            </a:r>
            <a:r>
              <a:rPr lang="ko-KR" altLang="en-US"/>
              <a:t>증가시킨다</a:t>
            </a:r>
            <a:endParaRPr/>
          </a:p>
          <a:p>
            <a:pPr marL="0" indent="0">
              <a:lnSpc>
                <a:spcPct val="150000"/>
              </a:lnSpc>
              <a:buNone/>
            </a:pPr>
            <a:r>
              <a:t>        </a:t>
            </a:r>
            <a:r>
              <a:rPr lang="en-US"/>
              <a:t>       </a:t>
            </a:r>
            <a:r>
              <a:rPr lang="en-US" altLang="ko-KR"/>
              <a:t>tmp</a:t>
            </a:r>
            <a:r>
              <a:rPr lang="ko-KR" altLang="en-US"/>
              <a:t>에 </a:t>
            </a:r>
            <a:r>
              <a:rPr lang="en-US" altLang="ko-KR"/>
              <a:t>q</a:t>
            </a:r>
            <a:r>
              <a:rPr lang="ko-KR" altLang="en-US"/>
              <a:t>의 </a:t>
            </a:r>
            <a:r>
              <a:rPr lang="en-US" altLang="ko-KR"/>
              <a:t>data[q</a:t>
            </a:r>
            <a:r>
              <a:rPr lang="ko-KR" altLang="en-US"/>
              <a:t>의 </a:t>
            </a:r>
            <a:r>
              <a:rPr lang="en-US" altLang="ko-KR"/>
              <a:t>front]</a:t>
            </a:r>
            <a:r>
              <a:rPr lang="ko-KR" altLang="en-US"/>
              <a:t>를 저장한다</a:t>
            </a:r>
            <a:endParaRPr/>
          </a:p>
          <a:p>
            <a:pPr marL="0" indent="0">
              <a:lnSpc>
                <a:spcPct val="150000"/>
              </a:lnSpc>
              <a:buNone/>
            </a:pPr>
            <a:r>
              <a:t>        </a:t>
            </a:r>
            <a:r>
              <a:rPr lang="en-US"/>
              <a:t>       </a:t>
            </a:r>
            <a:r>
              <a:t>q의 size를 1 감소시킨다</a:t>
            </a:r>
          </a:p>
          <a:p>
            <a:pPr>
              <a:lnSpc>
                <a:spcPct val="150000"/>
              </a:lnSpc>
            </a:pPr>
            <a:r>
              <a:t>반환: tmp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159" y="260839"/>
            <a:ext cx="7317316" cy="610859"/>
          </a:xfrm>
        </p:spPr>
        <p:txBody>
          <a:bodyPr>
            <a:spAutoFit/>
          </a:bodyPr>
          <a:lstStyle/>
          <a:p>
            <a:r>
              <a:t>SIMPLE_AQUEUE_DEQUEUE(q)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t>int simple_aqueue_dequeue(struct aqueue *q)</a:t>
            </a:r>
          </a:p>
          <a:p>
            <a:pPr marL="0" indent="0">
              <a:lnSpc>
                <a:spcPct val="100000"/>
              </a:lnSpc>
              <a:buNone/>
            </a:pPr>
            <a: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t>        if (!q) exit(1);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/>
              <a:t>        if (q-&gt;front == q-&gt;rear) exit(1);</a:t>
            </a:r>
          </a:p>
          <a:p>
            <a:pPr marL="0" indent="0">
              <a:lnSpc>
                <a:spcPct val="100000"/>
              </a:lnSpc>
              <a:buNone/>
            </a:pPr>
            <a:endParaRPr lang="en-US"/>
          </a:p>
          <a:p>
            <a:pPr marL="0" indent="0">
              <a:lnSpc>
                <a:spcPct val="100000"/>
              </a:lnSpc>
              <a:buNone/>
            </a:pPr>
            <a:r>
              <a:t>        int tmp = q-&gt;data[</a:t>
            </a:r>
            <a:r>
              <a:rPr lang="en-US"/>
              <a:t>++</a:t>
            </a:r>
            <a:r>
              <a:t>q-&gt;front];</a:t>
            </a:r>
          </a:p>
          <a:p>
            <a:pPr marL="0" indent="0">
              <a:lnSpc>
                <a:spcPct val="100000"/>
              </a:lnSpc>
              <a:buNone/>
            </a:pPr>
            <a:r>
              <a:t>        q-&gt;size--;</a:t>
            </a:r>
          </a:p>
          <a:p>
            <a:pPr marL="0" indent="0">
              <a:lnSpc>
                <a:spcPct val="100000"/>
              </a:lnSpc>
              <a:buNone/>
            </a:pPr>
            <a:r>
              <a:t>        return tmp;</a:t>
            </a:r>
          </a:p>
          <a:p>
            <a:pPr marL="0" indent="0">
              <a:lnSpc>
                <a:spcPct val="100000"/>
              </a:lnSpc>
              <a:buNone/>
            </a:pPr>
            <a:r>
              <a:t>}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FB265-151A-53B1-975F-50486A148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5A8E-2B7C-EEC3-D7AD-B5263396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798" y="262442"/>
            <a:ext cx="5545677" cy="607653"/>
          </a:xfrm>
        </p:spPr>
        <p:txBody>
          <a:bodyPr>
            <a:spAutoFit/>
          </a:bodyPr>
          <a:lstStyle/>
          <a:p>
            <a:r>
              <a:rPr lang="en-US"/>
              <a:t>SIMPLE_AQUEUE </a:t>
            </a:r>
            <a:r>
              <a:rPr lang="ko-KR" altLang="en-US"/>
              <a:t>요약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3A19A-41B9-44DC-0DCF-D9091E278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AQUEUE_CREATE			: front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rear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0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altLang="ko-KR"/>
              <a:t>SIMPLE_AQUEUE_ENQUEUE	: ++rear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SIMPLE_AQUEUE_DEQUEUE	: ++front</a:t>
            </a:r>
            <a:endParaRPr lang="en-US"/>
          </a:p>
        </p:txBody>
      </p:sp>
      <p:pic>
        <p:nvPicPr>
          <p:cNvPr id="11" name="SIMPLE_AQUEUE_DEMO2_CREATE">
            <a:hlinkClick r:id="" action="ppaction://media"/>
            <a:extLst>
              <a:ext uri="{FF2B5EF4-FFF2-40B4-BE49-F238E27FC236}">
                <a16:creationId xmlns:a16="http://schemas.microsoft.com/office/drawing/2014/main" id="{CC847E84-091D-E667-4435-87DD723ECF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6875" t="35271" b="41570"/>
          <a:stretch>
            <a:fillRect/>
          </a:stretch>
        </p:blipFill>
        <p:spPr>
          <a:xfrm>
            <a:off x="1579144" y="2337343"/>
            <a:ext cx="6288805" cy="879676"/>
          </a:xfrm>
          <a:prstGeom prst="rect">
            <a:avLst/>
          </a:prstGeom>
        </p:spPr>
      </p:pic>
      <p:pic>
        <p:nvPicPr>
          <p:cNvPr id="12" name="SIMPLE_AQUEUE_DEMO2_ENQUEUE">
            <a:hlinkClick r:id="" action="ppaction://media"/>
            <a:extLst>
              <a:ext uri="{FF2B5EF4-FFF2-40B4-BE49-F238E27FC236}">
                <a16:creationId xmlns:a16="http://schemas.microsoft.com/office/drawing/2014/main" id="{E21A9F07-E763-5748-BEB0-D10781ED8E7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l="5395" t="26842" b="41985"/>
          <a:stretch>
            <a:fillRect/>
          </a:stretch>
        </p:blipFill>
        <p:spPr>
          <a:xfrm>
            <a:off x="1443791" y="3768494"/>
            <a:ext cx="6388768" cy="1184134"/>
          </a:xfrm>
          <a:prstGeom prst="rect">
            <a:avLst/>
          </a:prstGeom>
        </p:spPr>
      </p:pic>
      <p:pic>
        <p:nvPicPr>
          <p:cNvPr id="13" name="SIMPLE_AQUEUE_DEMO2_DEQUEUE">
            <a:hlinkClick r:id="" action="ppaction://media"/>
            <a:extLst>
              <a:ext uri="{FF2B5EF4-FFF2-40B4-BE49-F238E27FC236}">
                <a16:creationId xmlns:a16="http://schemas.microsoft.com/office/drawing/2014/main" id="{2E8DDC62-6C78-72F4-2BFD-157E128222D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rcRect l="5394" t="27105" b="42046"/>
          <a:stretch>
            <a:fillRect/>
          </a:stretch>
        </p:blipFill>
        <p:spPr>
          <a:xfrm>
            <a:off x="1443790" y="5370805"/>
            <a:ext cx="6388768" cy="11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5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3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10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640" y="262442"/>
            <a:ext cx="5514835" cy="607653"/>
          </a:xfrm>
        </p:spPr>
        <p:txBody>
          <a:bodyPr>
            <a:spAutoFit/>
          </a:bodyPr>
          <a:lstStyle/>
          <a:p>
            <a:r>
              <a:t>원형 배열로 구현한 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t>원형 배열: 인덱스가 capacity를 넘어가면 </a:t>
            </a:r>
            <a:br>
              <a:rPr lang="en-US"/>
            </a:br>
            <a:r>
              <a:rPr lang="en-US"/>
              <a:t>                       </a:t>
            </a:r>
            <a:r>
              <a:t>다시 1이 된다</a:t>
            </a:r>
          </a:p>
          <a:p>
            <a:pPr>
              <a:lnSpc>
                <a:spcPct val="150000"/>
              </a:lnSpc>
            </a:pPr>
            <a:endParaRPr/>
          </a:p>
          <a:p>
            <a:pPr>
              <a:lnSpc>
                <a:spcPct val="150000"/>
              </a:lnSpc>
            </a:pPr>
            <a:r>
              <a:t>size로 비어있음과 꽉차있음을 체크한다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965" y="260839"/>
            <a:ext cx="9224440" cy="610859"/>
          </a:xfrm>
        </p:spPr>
        <p:txBody>
          <a:bodyPr>
            <a:spAutoFit/>
          </a:bodyPr>
          <a:lstStyle/>
          <a:p>
            <a:r>
              <a:t>CIRCULAR_AQUEUE_ENQUEUE(q, value)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q의 끝에 데이터 value를 추가한다</a:t>
            </a:r>
          </a:p>
          <a:p>
            <a:endParaRPr/>
          </a:p>
          <a:p>
            <a:r>
              <a:t>조건: q의 size &lt; q의 capacity</a:t>
            </a:r>
          </a:p>
          <a:p>
            <a:endParaRPr/>
          </a:p>
          <a:p>
            <a:r>
              <a:t>동작: q의 rear를 1 증가시킨다</a:t>
            </a:r>
          </a:p>
          <a:p>
            <a:pPr marL="0" indent="0">
              <a:buNone/>
            </a:pPr>
            <a:r>
              <a:rPr lang="en-US"/>
              <a:t>       </a:t>
            </a:r>
            <a:r>
              <a:t>        만약: q의 rear가 q의 capacity를 넘어갔으면</a:t>
            </a:r>
          </a:p>
          <a:p>
            <a:pPr marL="0" indent="0">
              <a:buNone/>
            </a:pPr>
            <a:r>
              <a:t>               </a:t>
            </a:r>
            <a:r>
              <a:rPr lang="en-US"/>
              <a:t>            </a:t>
            </a:r>
            <a:r>
              <a:t>q의 rear에 1을 저장한다</a:t>
            </a:r>
          </a:p>
          <a:p>
            <a:pPr marL="0" indent="0">
              <a:buNone/>
            </a:pPr>
            <a:r>
              <a:rPr lang="en-US"/>
              <a:t>       </a:t>
            </a:r>
            <a:r>
              <a:t>        q의 data[q의 rear]에 value를 저장한다</a:t>
            </a:r>
          </a:p>
          <a:p>
            <a:pPr marL="0" indent="0">
              <a:buNone/>
            </a:pPr>
            <a:r>
              <a:t>       </a:t>
            </a:r>
            <a:r>
              <a:rPr lang="en-US"/>
              <a:t>       </a:t>
            </a:r>
            <a:r>
              <a:t> q의 size를 1 증가시킨다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965" y="260839"/>
            <a:ext cx="9224440" cy="610859"/>
          </a:xfrm>
        </p:spPr>
        <p:txBody>
          <a:bodyPr>
            <a:spAutoFit/>
          </a:bodyPr>
          <a:lstStyle/>
          <a:p>
            <a:r>
              <a:t>CIRCULAR_AQUEUE_ENQUEUE(q, value)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void circular_aqueue_enqueue(struct aqueue *q, int v)</a:t>
            </a:r>
          </a:p>
          <a:p>
            <a:pPr marL="0" indent="0">
              <a:buNone/>
            </a:pPr>
            <a:r>
              <a:t>{</a:t>
            </a:r>
          </a:p>
          <a:p>
            <a:pPr marL="0" indent="0">
              <a:buNone/>
            </a:pPr>
            <a:r>
              <a:t>        if (!q) exit(1);</a:t>
            </a:r>
          </a:p>
          <a:p>
            <a:pPr marL="0" indent="0">
              <a:buNone/>
            </a:pPr>
            <a:r>
              <a:rPr lang="en-US" altLang="ko-KR"/>
              <a:t>        if (q-&gt;size &gt;= q-&gt;capacity) exit(1);</a:t>
            </a:r>
            <a:endParaRPr lang="en-US"/>
          </a:p>
          <a:p>
            <a:pPr marL="0" indent="0">
              <a:buNone/>
            </a:pPr>
            <a:r>
              <a:t>        ++q-&gt;rear;</a:t>
            </a:r>
          </a:p>
          <a:p>
            <a:pPr marL="0" indent="0">
              <a:buNone/>
            </a:pPr>
            <a:r>
              <a:t>        if (q-&gt;rear &gt; q-&gt;capacity)</a:t>
            </a:r>
          </a:p>
          <a:p>
            <a:pPr marL="0" indent="0">
              <a:buNone/>
            </a:pPr>
            <a:r>
              <a:t>                q-&gt;rear = 1;</a:t>
            </a:r>
          </a:p>
          <a:p>
            <a:pPr marL="0" indent="0">
              <a:buNone/>
            </a:pPr>
            <a:r>
              <a:t>        q-&gt;data[q-&gt;rear] = </a:t>
            </a:r>
            <a:r>
              <a:rPr lang="en-US"/>
              <a:t>v</a:t>
            </a:r>
            <a:r>
              <a:t>;</a:t>
            </a:r>
          </a:p>
          <a:p>
            <a:pPr marL="0" indent="0">
              <a:buNone/>
            </a:pPr>
            <a:r>
              <a:t>        ++q-&gt;size;</a:t>
            </a:r>
          </a:p>
          <a:p>
            <a:pPr marL="0" indent="0">
              <a:buNone/>
            </a:pPr>
            <a:r>
              <a:t>}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3194" y="260839"/>
            <a:ext cx="7939281" cy="610859"/>
          </a:xfrm>
        </p:spPr>
        <p:txBody>
          <a:bodyPr>
            <a:spAutoFit/>
          </a:bodyPr>
          <a:lstStyle/>
          <a:p>
            <a:r>
              <a:t>CIRCULAR_AQUEUE_DEQUEUE(q)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q의 front 데이터를 삭제하고 반환한다</a:t>
            </a:r>
          </a:p>
          <a:p>
            <a:endParaRPr/>
          </a:p>
          <a:p>
            <a:r>
              <a:t>조건: q의 size &gt; 0</a:t>
            </a:r>
          </a:p>
          <a:p>
            <a:r>
              <a:t>동작: q의 front를 1 증가시킨다</a:t>
            </a:r>
          </a:p>
          <a:p>
            <a:pPr marL="0" indent="0">
              <a:buNone/>
            </a:pPr>
            <a:r>
              <a:t>        </a:t>
            </a:r>
            <a:r>
              <a:rPr lang="en-US"/>
              <a:t>       </a:t>
            </a:r>
            <a:r>
              <a:t>만약: q의 front가 q의 capacity를 넘어갔으면</a:t>
            </a:r>
          </a:p>
          <a:p>
            <a:pPr marL="0" indent="0">
              <a:buNone/>
            </a:pPr>
            <a:r>
              <a:t>                </a:t>
            </a:r>
            <a:r>
              <a:rPr lang="en-US"/>
              <a:t>           </a:t>
            </a:r>
            <a:r>
              <a:t>q의 front에 1을 저장한다</a:t>
            </a:r>
          </a:p>
          <a:p>
            <a:pPr marL="0" indent="0">
              <a:buNone/>
            </a:pPr>
            <a:r>
              <a:t>   </a:t>
            </a:r>
            <a:r>
              <a:rPr lang="ko-KR" altLang="en-US"/>
              <a:t>            </a:t>
            </a:r>
            <a:r>
              <a:rPr lang="en-US" altLang="ko-KR"/>
              <a:t>tmp</a:t>
            </a:r>
            <a:r>
              <a:rPr lang="ko-KR" altLang="en-US"/>
              <a:t>에 </a:t>
            </a:r>
            <a:r>
              <a:rPr lang="en-US" altLang="ko-KR"/>
              <a:t>q</a:t>
            </a:r>
            <a:r>
              <a:rPr lang="ko-KR" altLang="en-US"/>
              <a:t>의 </a:t>
            </a:r>
            <a:r>
              <a:rPr lang="en-US" altLang="ko-KR"/>
              <a:t>data[q</a:t>
            </a:r>
            <a:r>
              <a:rPr lang="ko-KR" altLang="en-US"/>
              <a:t>의 </a:t>
            </a:r>
            <a:r>
              <a:rPr lang="en-US" altLang="ko-KR"/>
              <a:t>front]</a:t>
            </a:r>
            <a:r>
              <a:rPr lang="ko-KR" altLang="en-US"/>
              <a:t>를 저장한다</a:t>
            </a:r>
          </a:p>
          <a:p>
            <a:pPr marL="0" indent="0">
              <a:buNone/>
            </a:pPr>
            <a:r>
              <a:rPr lang="en-US"/>
              <a:t>   </a:t>
            </a:r>
            <a:r>
              <a:t>     </a:t>
            </a:r>
            <a:r>
              <a:rPr lang="en-US"/>
              <a:t>       </a:t>
            </a:r>
            <a:r>
              <a:t>q의 size를 1 감소시킨다</a:t>
            </a:r>
          </a:p>
          <a:p>
            <a:r>
              <a:t>반환: tmp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5501" y="262442"/>
            <a:ext cx="3026974" cy="607653"/>
          </a:xfrm>
        </p:spPr>
        <p:txBody>
          <a:bodyPr>
            <a:spAutoFit/>
          </a:bodyPr>
          <a:lstStyle/>
          <a:p>
            <a:r>
              <a:t>오늘 목표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단방향 링크드 리스트로 구현한 큐</a:t>
            </a:r>
          </a:p>
          <a:p>
            <a:endParaRPr/>
          </a:p>
          <a:p>
            <a:r>
              <a:t>배열로 구현한 큐</a:t>
            </a:r>
          </a:p>
          <a:p>
            <a:endParaRPr/>
          </a:p>
          <a:p>
            <a:r>
              <a:t>미로 찾기</a:t>
            </a:r>
          </a:p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3194" y="260839"/>
            <a:ext cx="7939281" cy="610859"/>
          </a:xfrm>
        </p:spPr>
        <p:txBody>
          <a:bodyPr>
            <a:spAutoFit/>
          </a:bodyPr>
          <a:lstStyle/>
          <a:p>
            <a:r>
              <a:t>CIRCULAR_AQUEUE_DEQUEUE(q)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int circular_aqueue_dequeue(struct aqueue *q)</a:t>
            </a:r>
          </a:p>
          <a:p>
            <a:pPr marL="0" indent="0">
              <a:buNone/>
            </a:pPr>
            <a:r>
              <a:t>{</a:t>
            </a:r>
          </a:p>
          <a:p>
            <a:pPr marL="0" indent="0">
              <a:buNone/>
            </a:pPr>
            <a:r>
              <a:t>        if (!q</a:t>
            </a:r>
            <a:r>
              <a:rPr lang="en-US"/>
              <a:t> || q-&gt;size == 0</a:t>
            </a:r>
            <a:r>
              <a:t>) exit(1);</a:t>
            </a:r>
            <a:endParaRPr lang="en-US"/>
          </a:p>
          <a:p>
            <a:pPr marL="0" indent="0">
              <a:buNone/>
            </a:pPr>
            <a:r>
              <a:t>        </a:t>
            </a:r>
            <a:r>
              <a:rPr lang="en-US"/>
              <a:t>++</a:t>
            </a:r>
            <a:r>
              <a:t>q-&gt;front;</a:t>
            </a:r>
          </a:p>
          <a:p>
            <a:pPr marL="0" indent="0">
              <a:buNone/>
            </a:pPr>
            <a:r>
              <a:t>        if (q-&gt;front &gt; q-&gt;capacity)</a:t>
            </a:r>
          </a:p>
          <a:p>
            <a:pPr marL="0" indent="0">
              <a:buNone/>
            </a:pPr>
            <a:r>
              <a:t>                q-&gt;front = 1;</a:t>
            </a:r>
          </a:p>
          <a:p>
            <a:pPr marL="0" indent="0">
              <a:buNone/>
            </a:pPr>
            <a:r>
              <a:rPr lang="en-US" altLang="ko-KR"/>
              <a:t>        int tmp = q-&gt;data[q-&gt;front];</a:t>
            </a:r>
          </a:p>
          <a:p>
            <a:pPr marL="0" indent="0">
              <a:buNone/>
            </a:pPr>
            <a:r>
              <a:rPr lang="en-US" altLang="ko-KR"/>
              <a:t>        q-&gt;size--;</a:t>
            </a:r>
          </a:p>
          <a:p>
            <a:pPr marL="0" indent="0">
              <a:buNone/>
            </a:pPr>
            <a:r>
              <a:t>        return tmp;</a:t>
            </a:r>
          </a:p>
          <a:p>
            <a:pPr marL="0" indent="0">
              <a:buNone/>
            </a:pPr>
            <a:r>
              <a:t>}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991FF-AAC5-30EA-F1FC-FE399CA29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FEEC-1C83-8D6C-1788-37B5B0F5B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833" y="262442"/>
            <a:ext cx="6167642" cy="607653"/>
          </a:xfrm>
        </p:spPr>
        <p:txBody>
          <a:bodyPr>
            <a:spAutoFit/>
          </a:bodyPr>
          <a:lstStyle/>
          <a:p>
            <a:r>
              <a:rPr lang="en-US"/>
              <a:t>CIRCULAR_AQUEUE </a:t>
            </a:r>
            <a:r>
              <a:rPr lang="ko-KR" altLang="en-US"/>
              <a:t>요약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74F7C-D711-5B61-06D4-ACB54F02A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AQUEUE_CREATE			: front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rear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0</a:t>
            </a:r>
            <a:endParaRPr lang="en-US"/>
          </a:p>
          <a:p>
            <a:r>
              <a:rPr lang="en-US" altLang="ko-KR"/>
              <a:t>SIMPLE_AQUEUE_ENQUEUE	: ++rear (</a:t>
            </a:r>
            <a:r>
              <a:rPr lang="ko-KR" altLang="en-US"/>
              <a:t>원형</a:t>
            </a:r>
            <a:r>
              <a:rPr lang="en-US" altLang="ko-KR"/>
              <a:t>)</a:t>
            </a:r>
          </a:p>
          <a:p>
            <a:r>
              <a:rPr lang="en-US" altLang="ko-KR"/>
              <a:t>SIMPLE_AQUEUE_DEQUEUE	: ++front (</a:t>
            </a:r>
            <a:r>
              <a:rPr lang="ko-KR" altLang="en-US"/>
              <a:t>원형</a:t>
            </a:r>
            <a:r>
              <a:rPr lang="en-US" altLang="ko-KR"/>
              <a:t>)</a:t>
            </a:r>
            <a:endParaRPr lang="en-US"/>
          </a:p>
        </p:txBody>
      </p:sp>
      <p:pic>
        <p:nvPicPr>
          <p:cNvPr id="5" name="CIRCULAR_AQUEUE_DEMO">
            <a:hlinkClick r:id="" action="ppaction://media"/>
            <a:extLst>
              <a:ext uri="{FF2B5EF4-FFF2-40B4-BE49-F238E27FC236}">
                <a16:creationId xmlns:a16="http://schemas.microsoft.com/office/drawing/2014/main" id="{B0D00F9A-BEF6-0EED-8C2A-313EAEBCE7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5790" t="21461" b="30819"/>
          <a:stretch>
            <a:fillRect/>
          </a:stretch>
        </p:blipFill>
        <p:spPr>
          <a:xfrm>
            <a:off x="529388" y="3862135"/>
            <a:ext cx="8614611" cy="245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9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168" y="262442"/>
            <a:ext cx="8222307" cy="607653"/>
          </a:xfrm>
        </p:spPr>
        <p:txBody>
          <a:bodyPr>
            <a:spAutoFit/>
          </a:bodyPr>
          <a:lstStyle/>
          <a:p>
            <a:r>
              <a:t>미로 정보: 2차원 배열 (배열의 배열)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미로[i][j]: (행 i, 열 j) 위치의 상태</a:t>
            </a:r>
          </a:p>
          <a:p>
            <a:endParaRPr/>
          </a:p>
          <a:p>
            <a:r>
              <a:t>0 : 통로(아직 처리하지 않음)</a:t>
            </a:r>
          </a:p>
          <a:p>
            <a:endParaRPr/>
          </a:p>
          <a:p>
            <a:r>
              <a:t>1 : 벽</a:t>
            </a:r>
          </a:p>
          <a:p>
            <a:endParaRPr/>
          </a:p>
          <a:p>
            <a:r>
              <a:t>row*len + col : 최단경로에서 이전 좌표의 선형 index</a:t>
            </a:r>
          </a:p>
          <a:p>
            <a:endParaRPr/>
          </a:p>
          <a:p>
            <a:r>
              <a:t>0행과 0열은 모두 벽(1)로 두어, 내부 좌표에서 0/1과의 값 충돌을 방지함</a:t>
            </a:r>
          </a:p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3836" y="262442"/>
            <a:ext cx="3488639" cy="607653"/>
          </a:xfrm>
        </p:spPr>
        <p:txBody>
          <a:bodyPr>
            <a:spAutoFit/>
          </a:bodyPr>
          <a:lstStyle/>
          <a:p>
            <a:r>
              <a:t>좌표 구조체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row: 행 좌표</a:t>
            </a:r>
          </a:p>
          <a:p>
            <a:endParaRPr/>
          </a:p>
          <a:p>
            <a:r>
              <a:t>col: 열 좌표</a:t>
            </a:r>
          </a:p>
          <a:p>
            <a:endParaRPr/>
          </a:p>
          <a:p>
            <a:r>
              <a:rPr lang="en-US"/>
              <a:t>prev_size</a:t>
            </a:r>
            <a:r>
              <a:t>: 출발점부터의 거리 (출발점은 0)</a:t>
            </a:r>
          </a:p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9987" y="262442"/>
            <a:ext cx="4902488" cy="607653"/>
          </a:xfrm>
        </p:spPr>
        <p:txBody>
          <a:bodyPr>
            <a:spAutoFit/>
          </a:bodyPr>
          <a:lstStyle/>
          <a:p>
            <a:r>
              <a:t>좌표 구조체 C 코드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struct point {</a:t>
            </a:r>
          </a:p>
          <a:p>
            <a:pPr marL="0" indent="0">
              <a:buNone/>
            </a:pPr>
            <a:r>
              <a:t>        int row;</a:t>
            </a:r>
          </a:p>
          <a:p>
            <a:pPr marL="0" indent="0">
              <a:buNone/>
            </a:pPr>
            <a:r>
              <a:t>        int col;</a:t>
            </a:r>
          </a:p>
          <a:p>
            <a:pPr marL="0" indent="0">
              <a:buNone/>
            </a:pPr>
            <a:r>
              <a:t>        int </a:t>
            </a:r>
            <a:r>
              <a:rPr lang="en-US"/>
              <a:t>prev_size</a:t>
            </a:r>
            <a:r>
              <a:t>;</a:t>
            </a:r>
          </a:p>
          <a:p>
            <a:pPr marL="0" indent="0">
              <a:buNone/>
            </a:pPr>
            <a:r>
              <a:t>};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5942" y="260839"/>
            <a:ext cx="6566533" cy="610859"/>
          </a:xfrm>
        </p:spPr>
        <p:txBody>
          <a:bodyPr>
            <a:spAutoFit/>
          </a:bodyPr>
          <a:lstStyle/>
          <a:p>
            <a:r>
              <a:t>MAZE_STATUS(maze, point)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반환: maze[point의 row][point의 col]</a:t>
            </a:r>
          </a:p>
          <a:p>
            <a:endParaRPr/>
          </a:p>
          <a:p>
            <a:r>
              <a:t> 0 : 미방문 통로</a:t>
            </a:r>
          </a:p>
          <a:p>
            <a:r>
              <a:t> 1 : 벽</a:t>
            </a:r>
          </a:p>
          <a:p>
            <a:r>
              <a:t> ≥ len+1 : 최단거리 계산됨 - 이전 좌표의 선형 index</a:t>
            </a:r>
          </a:p>
          <a:p>
            <a:r>
              <a:t> -1 : 출발점 표시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093" y="262442"/>
            <a:ext cx="7980382" cy="607653"/>
          </a:xfrm>
        </p:spPr>
        <p:txBody>
          <a:bodyPr>
            <a:spAutoFit/>
          </a:bodyPr>
          <a:lstStyle/>
          <a:p>
            <a:r>
              <a:t>MAZE_STATUS(maze, point) C 코드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int maze_status(int **maze, struct point point)</a:t>
            </a:r>
          </a:p>
          <a:p>
            <a:pPr marL="0" indent="0">
              <a:buNone/>
            </a:pPr>
            <a:r>
              <a:t>{</a:t>
            </a:r>
          </a:p>
          <a:p>
            <a:pPr marL="0" indent="0">
              <a:buNone/>
            </a:pPr>
            <a:r>
              <a:t>        return maze[point.row][point.col];</a:t>
            </a:r>
          </a:p>
          <a:p>
            <a:pPr marL="0" indent="0">
              <a:buNone/>
            </a:pPr>
            <a:r>
              <a:t>}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9754" y="260839"/>
            <a:ext cx="7392721" cy="610859"/>
          </a:xfrm>
        </p:spPr>
        <p:txBody>
          <a:bodyPr>
            <a:spAutoFit/>
          </a:bodyPr>
          <a:lstStyle/>
          <a:p>
            <a:r>
              <a:t>MAZE_MARK(maze, point, from)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maze[point의 row][point의 col]에 from 저장</a:t>
            </a:r>
          </a:p>
          <a:p>
            <a:endParaRPr/>
          </a:p>
          <a:p>
            <a:r>
              <a:t>최단경로에서 이전 좌표가 (i, j)일 때 from == i * len + j// 일차적으로 처리가 됐다는 정보가 저장됨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05" y="262442"/>
            <a:ext cx="8806570" cy="607653"/>
          </a:xfrm>
        </p:spPr>
        <p:txBody>
          <a:bodyPr>
            <a:spAutoFit/>
          </a:bodyPr>
          <a:lstStyle/>
          <a:p>
            <a:r>
              <a:t>MAZE_MARK(maze, point, from) C 코드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void maze_mark(int **maze, struct point point, int </a:t>
            </a:r>
            <a:r>
              <a:rPr lang="en-US"/>
              <a:t>val</a:t>
            </a:r>
            <a:r>
              <a:t>)</a:t>
            </a:r>
          </a:p>
          <a:p>
            <a:pPr marL="0" indent="0">
              <a:buNone/>
            </a:pPr>
            <a:r>
              <a:t>{</a:t>
            </a:r>
          </a:p>
          <a:p>
            <a:pPr marL="0" indent="0">
              <a:buNone/>
            </a:pPr>
            <a:r>
              <a:t>        maze[point.row][point.col] = </a:t>
            </a:r>
            <a:r>
              <a:rPr lang="en-US"/>
              <a:t>val</a:t>
            </a:r>
            <a:r>
              <a:t>;</a:t>
            </a:r>
          </a:p>
          <a:p>
            <a:pPr marL="0" indent="0">
              <a:buNone/>
            </a:pPr>
            <a:r>
              <a:t>}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68" y="262442"/>
            <a:ext cx="3578407" cy="607653"/>
          </a:xfrm>
        </p:spPr>
        <p:txBody>
          <a:bodyPr>
            <a:spAutoFit/>
          </a:bodyPr>
          <a:lstStyle/>
          <a:p>
            <a:r>
              <a:t>좌표 선형 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points: 좌표 구조체의 배열</a:t>
            </a:r>
          </a:p>
          <a:p>
            <a:endParaRPr/>
          </a:p>
          <a:p>
            <a:r>
              <a:t>front: 꺼낼 좌표의 인덱스</a:t>
            </a:r>
          </a:p>
          <a:p>
            <a:endParaRPr/>
          </a:p>
          <a:p>
            <a:r>
              <a:t>rear: 마지막으로 저장된 좌표의 인덱스</a:t>
            </a:r>
          </a:p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5501" y="262442"/>
            <a:ext cx="3026974" cy="607653"/>
          </a:xfrm>
        </p:spPr>
        <p:txBody>
          <a:bodyPr>
            <a:spAutoFit/>
          </a:bodyPr>
          <a:lstStyle/>
          <a:p>
            <a:r>
              <a:t>필수 헤더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#include &lt;stdio.h&gt;</a:t>
            </a:r>
          </a:p>
          <a:p>
            <a:endParaRPr/>
          </a:p>
          <a:p>
            <a:r>
              <a:t>#include &lt;stdlib.h&gt;</a:t>
            </a:r>
          </a:p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0219" y="262442"/>
            <a:ext cx="4992256" cy="607653"/>
          </a:xfrm>
        </p:spPr>
        <p:txBody>
          <a:bodyPr>
            <a:spAutoFit/>
          </a:bodyPr>
          <a:lstStyle/>
          <a:p>
            <a:r>
              <a:t>좌표 선형 큐 C 코드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struct point_queue {</a:t>
            </a:r>
          </a:p>
          <a:p>
            <a:pPr marL="0" indent="0">
              <a:buNone/>
            </a:pPr>
            <a:r>
              <a:t>        struct point *points;</a:t>
            </a:r>
          </a:p>
          <a:p>
            <a:pPr marL="0" indent="0">
              <a:buNone/>
            </a:pPr>
            <a:r>
              <a:t>        int front;</a:t>
            </a:r>
          </a:p>
          <a:p>
            <a:pPr marL="0" indent="0">
              <a:buNone/>
            </a:pPr>
            <a:r>
              <a:t>        int rear;</a:t>
            </a:r>
          </a:p>
          <a:p>
            <a:pPr marL="0" indent="0">
              <a:buNone/>
            </a:pPr>
            <a:r>
              <a:t>};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6387" y="262442"/>
            <a:ext cx="9218862" cy="607653"/>
          </a:xfrm>
        </p:spPr>
        <p:txBody>
          <a:bodyPr>
            <a:spAutoFit/>
          </a:bodyPr>
          <a:lstStyle/>
          <a:p>
            <a:r>
              <a:t>POINT_QUEUE_CREATE(capacity) C 코드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struct point_queue *point_queue_create(int cap)</a:t>
            </a:r>
          </a:p>
          <a:p>
            <a:pPr marL="0" indent="0">
              <a:buNone/>
            </a:pPr>
            <a:r>
              <a:t>{</a:t>
            </a:r>
          </a:p>
          <a:p>
            <a:pPr marL="0" indent="0">
              <a:buNone/>
            </a:pPr>
            <a:r>
              <a:t>        struct point_queue *q </a:t>
            </a:r>
            <a:endParaRPr lang="en-US"/>
          </a:p>
          <a:p>
            <a:pPr marL="0" indent="0">
              <a:buNone/>
            </a:pPr>
            <a:r>
              <a:rPr lang="en-US"/>
              <a:t>                </a:t>
            </a:r>
            <a:r>
              <a:t>= malloc(sizeof(struct point_queue));</a:t>
            </a:r>
          </a:p>
          <a:p>
            <a:pPr marL="0" indent="0">
              <a:buNone/>
            </a:pPr>
            <a:r>
              <a:t>        if (!q) return NULL;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t>        q-&gt;points = malloc(sizeof(struct point) * (cap + 1));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CF08-4993-6482-2EDA-4951BE0DA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E3FD9-8534-3087-26DC-6335C2D72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6387" y="262442"/>
            <a:ext cx="9218862" cy="607653"/>
          </a:xfrm>
        </p:spPr>
        <p:txBody>
          <a:bodyPr>
            <a:spAutoFit/>
          </a:bodyPr>
          <a:lstStyle/>
          <a:p>
            <a:r>
              <a:t>POINT_QUEUE_CREATE(capacity) C 코드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56186-CA17-488F-2C99-8D7573D9A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        if (!q-&gt;points) {</a:t>
            </a:r>
          </a:p>
          <a:p>
            <a:pPr marL="0" indent="0">
              <a:buNone/>
            </a:pPr>
            <a:r>
              <a:t>                free(q);</a:t>
            </a:r>
          </a:p>
          <a:p>
            <a:pPr marL="0" indent="0">
              <a:buNone/>
            </a:pPr>
            <a:r>
              <a:t>                return NULL;</a:t>
            </a:r>
          </a:p>
          <a:p>
            <a:pPr marL="0" indent="0">
              <a:buNone/>
            </a:pPr>
            <a:r>
              <a:t>        }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t>        q-&gt;front = 1;</a:t>
            </a:r>
          </a:p>
          <a:p>
            <a:pPr marL="0" indent="0">
              <a:buNone/>
            </a:pPr>
            <a:r>
              <a:t>        q-&gt;rear = 0;</a:t>
            </a:r>
          </a:p>
          <a:p>
            <a:pPr marL="0" indent="0">
              <a:buNone/>
            </a:pPr>
            <a:r>
              <a:t>        return q;</a:t>
            </a:r>
          </a:p>
          <a:p>
            <a:pPr marL="0" indent="0">
              <a:buNone/>
            </a:pPr>
            <a: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1810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2809" y="262442"/>
            <a:ext cx="7239666" cy="607653"/>
          </a:xfrm>
        </p:spPr>
        <p:txBody>
          <a:bodyPr>
            <a:spAutoFit/>
          </a:bodyPr>
          <a:lstStyle/>
          <a:p>
            <a:r>
              <a:t>POINT_QUEUE_FREE(q) C 코드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void point_queue_free(struct point_queue *q)</a:t>
            </a:r>
          </a:p>
          <a:p>
            <a:pPr marL="0" indent="0">
              <a:buNone/>
            </a:pPr>
            <a:r>
              <a:t>{</a:t>
            </a:r>
          </a:p>
          <a:p>
            <a:pPr marL="0" indent="0">
              <a:buNone/>
            </a:pPr>
            <a:r>
              <a:rPr lang="en-US" altLang="ko-KR"/>
              <a:t>        if (!q) return;</a:t>
            </a:r>
          </a:p>
          <a:p>
            <a:pPr marL="0" indent="0">
              <a:buNone/>
            </a:pPr>
            <a:r>
              <a:t>        free(q-&gt;points);</a:t>
            </a:r>
          </a:p>
          <a:p>
            <a:pPr marL="0" indent="0">
              <a:buNone/>
            </a:pPr>
            <a:r>
              <a:t>        free(q);</a:t>
            </a:r>
          </a:p>
          <a:p>
            <a:pPr marL="0" indent="0">
              <a:buNone/>
            </a:pPr>
            <a:r>
              <a:t>}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42541" y="262442"/>
            <a:ext cx="9455016" cy="607653"/>
          </a:xfrm>
        </p:spPr>
        <p:txBody>
          <a:bodyPr>
            <a:spAutoFit/>
          </a:bodyPr>
          <a:lstStyle/>
          <a:p>
            <a:r>
              <a:t>POINT_QUEUE_ENQUEUE(q, point) C 코드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void point_queue_enqueue(struct point_queue *q, </a:t>
            </a:r>
            <a:br>
              <a:rPr lang="en-US"/>
            </a:br>
            <a:r>
              <a:rPr lang="en-US"/>
              <a:t>                                                          </a:t>
            </a:r>
            <a:r>
              <a:t>struct point point)</a:t>
            </a:r>
          </a:p>
          <a:p>
            <a:pPr marL="0" indent="0">
              <a:buNone/>
            </a:pPr>
            <a:r>
              <a:t>{</a:t>
            </a:r>
          </a:p>
          <a:p>
            <a:pPr marL="0" indent="0">
              <a:buNone/>
            </a:pPr>
            <a:r>
              <a:t>        q-&gt;points[++q-&gt;rear] = point;</a:t>
            </a:r>
          </a:p>
          <a:p>
            <a:pPr marL="0" indent="0">
              <a:buNone/>
            </a:pPr>
            <a:r>
              <a:t>}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244" y="262442"/>
            <a:ext cx="8224231" cy="607653"/>
          </a:xfrm>
        </p:spPr>
        <p:txBody>
          <a:bodyPr>
            <a:spAutoFit/>
          </a:bodyPr>
          <a:lstStyle/>
          <a:p>
            <a:r>
              <a:t>POINT_QUEUE_DEQUEUE(q) C 코드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struct point </a:t>
            </a:r>
            <a:endParaRPr lang="en-US"/>
          </a:p>
          <a:p>
            <a:pPr marL="0" indent="0">
              <a:buNone/>
            </a:pPr>
            <a:r>
              <a:t>point_queue_dequeue(struct point_queue *q)</a:t>
            </a:r>
            <a:endParaRPr lang="en-US"/>
          </a:p>
          <a:p>
            <a:pPr marL="0" indent="0">
              <a:buNone/>
            </a:pPr>
            <a:r>
              <a:t>{</a:t>
            </a:r>
          </a:p>
          <a:p>
            <a:pPr marL="0" indent="0">
              <a:buNone/>
            </a:pPr>
            <a:r>
              <a:t>        return q-&gt;points[</a:t>
            </a:r>
            <a:r>
              <a:rPr lang="en-US" altLang="ko-KR"/>
              <a:t>++</a:t>
            </a:r>
            <a:r>
              <a:t>q-&gt;front];</a:t>
            </a:r>
          </a:p>
          <a:p>
            <a:pPr marL="0" indent="0">
              <a:buNone/>
            </a:pPr>
            <a:r>
              <a:t>}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284" y="262442"/>
            <a:ext cx="7938191" cy="607653"/>
          </a:xfrm>
        </p:spPr>
        <p:txBody>
          <a:bodyPr>
            <a:spAutoFit/>
          </a:bodyPr>
          <a:lstStyle/>
          <a:p>
            <a:r>
              <a:t>NEXT_POINT(point, direction) 개요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point의 좌표를 direction 방향으로 이동한 좌표 반환</a:t>
            </a:r>
          </a:p>
          <a:p>
            <a:endParaRPr lang="en-US"/>
          </a:p>
          <a:p>
            <a:r>
              <a:t>distance는 point의 distance에서 1 증가</a:t>
            </a:r>
          </a:p>
          <a:p>
            <a:endParaRPr lang="en-US"/>
          </a:p>
          <a:p>
            <a:r>
              <a:t>direction: 1(상), 2(하), 3(좌), 4(우)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534" y="262442"/>
            <a:ext cx="8338941" cy="607653"/>
          </a:xfrm>
        </p:spPr>
        <p:txBody>
          <a:bodyPr>
            <a:spAutoFit/>
          </a:bodyPr>
          <a:lstStyle/>
          <a:p>
            <a:r>
              <a:t>NEXT_POINT(point, direction) C 코드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struct point next_point(struct point point, int direction)</a:t>
            </a:r>
          </a:p>
          <a:p>
            <a:pPr marL="0" indent="0">
              <a:buNone/>
            </a:pPr>
            <a:r>
              <a:t>{</a:t>
            </a:r>
          </a:p>
          <a:p>
            <a:pPr marL="0" indent="0">
              <a:buNone/>
            </a:pPr>
            <a:r>
              <a:t>        struct point next = point;</a:t>
            </a:r>
          </a:p>
          <a:p>
            <a:pPr marL="0" indent="0">
              <a:buNone/>
            </a:pPr>
            <a:r>
              <a:t>        next.</a:t>
            </a:r>
            <a:r>
              <a:rPr lang="en-US"/>
              <a:t>prev_size</a:t>
            </a:r>
            <a:r>
              <a:t>++;</a:t>
            </a:r>
          </a:p>
          <a:p>
            <a:pPr marL="0" indent="0">
              <a:buNone/>
            </a:pPr>
            <a:r>
              <a:t>        if (direction == 1) {</a:t>
            </a:r>
            <a:r>
              <a:rPr lang="en-US"/>
              <a:t>			// </a:t>
            </a:r>
            <a:r>
              <a:rPr lang="ko-KR" altLang="en-US"/>
              <a:t>상</a:t>
            </a:r>
            <a:endParaRPr/>
          </a:p>
          <a:p>
            <a:pPr marL="0" indent="0">
              <a:buNone/>
            </a:pPr>
            <a:r>
              <a:t>                next.row--;</a:t>
            </a:r>
          </a:p>
          <a:p>
            <a:pPr marL="0" indent="0">
              <a:buNone/>
            </a:pPr>
            <a:r>
              <a:t>        } else if (direction == 2) {</a:t>
            </a:r>
            <a:r>
              <a:rPr lang="en-US"/>
              <a:t>		// </a:t>
            </a:r>
            <a:r>
              <a:rPr lang="ko-KR" altLang="en-US"/>
              <a:t>하</a:t>
            </a:r>
            <a:endParaRPr/>
          </a:p>
          <a:p>
            <a:pPr marL="0" indent="0">
              <a:buNone/>
            </a:pPr>
            <a:r>
              <a:t>                next.row++;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534" y="262442"/>
            <a:ext cx="8338941" cy="607653"/>
          </a:xfrm>
        </p:spPr>
        <p:txBody>
          <a:bodyPr>
            <a:spAutoFit/>
          </a:bodyPr>
          <a:lstStyle/>
          <a:p>
            <a:r>
              <a:t>NEXT_POINT(point, direction) C 코드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        } else if (direction == 3) {</a:t>
            </a:r>
            <a:r>
              <a:rPr lang="en-US"/>
              <a:t>		// </a:t>
            </a:r>
            <a:r>
              <a:rPr lang="ko-KR" altLang="en-US"/>
              <a:t>좌</a:t>
            </a:r>
            <a:endParaRPr/>
          </a:p>
          <a:p>
            <a:pPr marL="0" indent="0">
              <a:buNone/>
            </a:pPr>
            <a:r>
              <a:t>                next.col--;</a:t>
            </a:r>
          </a:p>
          <a:p>
            <a:pPr marL="0" indent="0">
              <a:buNone/>
            </a:pPr>
            <a:r>
              <a:t>        } else if (direction == 4) {</a:t>
            </a:r>
            <a:r>
              <a:rPr lang="en-US"/>
              <a:t>		// </a:t>
            </a:r>
            <a:r>
              <a:rPr lang="ko-KR" altLang="en-US"/>
              <a:t>우</a:t>
            </a:r>
            <a:endParaRPr/>
          </a:p>
          <a:p>
            <a:pPr marL="0" indent="0">
              <a:buNone/>
            </a:pPr>
            <a:r>
              <a:t>                next.col++;</a:t>
            </a:r>
          </a:p>
          <a:p>
            <a:pPr marL="0" indent="0">
              <a:buNone/>
            </a:pPr>
            <a:r>
              <a:t>        }</a:t>
            </a:r>
          </a:p>
          <a:p>
            <a:pPr marL="0" indent="0">
              <a:buNone/>
            </a:pPr>
            <a:r>
              <a:t>        return next;</a:t>
            </a:r>
          </a:p>
          <a:p>
            <a:pPr marL="0" indent="0">
              <a:buNone/>
            </a:pPr>
            <a:r>
              <a:t>}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462" y="260839"/>
            <a:ext cx="8646013" cy="610859"/>
          </a:xfrm>
        </p:spPr>
        <p:txBody>
          <a:bodyPr>
            <a:spAutoFit/>
          </a:bodyPr>
          <a:lstStyle/>
          <a:p>
            <a:r>
              <a:t>PUSH_NBRS(maze, len, to_visit, point)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point_index에 point의 row * len + point의 col 저장</a:t>
            </a:r>
          </a:p>
          <a:p>
            <a:r>
              <a:t>반복: point의 상하좌우 좌표 next에 대하여</a:t>
            </a:r>
          </a:p>
          <a:p>
            <a:pPr marL="0" indent="0">
              <a:buNone/>
            </a:pPr>
            <a:r>
              <a:rPr lang="en-US"/>
              <a:t>        </a:t>
            </a:r>
            <a:r>
              <a:t>       만약: STATUS(maze, next) == 0 이면</a:t>
            </a:r>
          </a:p>
          <a:p>
            <a:pPr marL="0" indent="0">
              <a:buNone/>
            </a:pPr>
            <a:r>
              <a:rPr lang="en-US"/>
              <a:t>             </a:t>
            </a:r>
            <a:r>
              <a:t>              MARK(maze, next, point_index)</a:t>
            </a:r>
          </a:p>
          <a:p>
            <a:pPr marL="0" indent="0">
              <a:buNone/>
            </a:pPr>
            <a:r>
              <a:t>              </a:t>
            </a:r>
            <a:r>
              <a:rPr lang="en-US"/>
              <a:t>             </a:t>
            </a:r>
            <a:r>
              <a:t>ENQUEUE(to_visit, next)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28" y="262442"/>
            <a:ext cx="6055047" cy="607653"/>
          </a:xfrm>
        </p:spPr>
        <p:txBody>
          <a:bodyPr>
            <a:spAutoFit/>
          </a:bodyPr>
          <a:lstStyle/>
          <a:p>
            <a:r>
              <a:t>링크드 리스트-큐 구조체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더미 노드를 써서 가장 오래된 데이터 노드를 항상 </a:t>
            </a:r>
            <a:br>
              <a:rPr lang="en-US" altLang="ko-KR"/>
            </a:br>
            <a:r>
              <a:rPr lang="en-US" altLang="ko-KR"/>
              <a:t>front</a:t>
            </a:r>
            <a:r>
              <a:rPr lang="ko-KR" altLang="en-US"/>
              <a:t>의 </a:t>
            </a:r>
            <a:r>
              <a:rPr lang="en-US" altLang="ko-KR"/>
              <a:t>next</a:t>
            </a:r>
            <a:r>
              <a:rPr lang="ko-KR" altLang="en-US"/>
              <a:t>에 두면</a:t>
            </a:r>
            <a:r>
              <a:rPr lang="en-US" altLang="ko-KR"/>
              <a:t>, front</a:t>
            </a:r>
            <a:r>
              <a:rPr lang="ko-KR" altLang="en-US"/>
              <a:t>가 </a:t>
            </a:r>
            <a:r>
              <a:rPr lang="en-US" altLang="ko-KR"/>
              <a:t>NULL</a:t>
            </a:r>
            <a:r>
              <a:rPr lang="ko-KR" altLang="en-US"/>
              <a:t>인 경우가 없다</a:t>
            </a:r>
            <a:endParaRPr lang="en-US"/>
          </a:p>
          <a:p>
            <a:endParaRPr lang="en-US"/>
          </a:p>
          <a:p>
            <a:r>
              <a:t>front: 최근에 dequeue된 노드 (초기값 더미 노드)</a:t>
            </a:r>
          </a:p>
          <a:p>
            <a:r>
              <a:t>rear: 최근에 추가된 노드 (초기값 더미 노드)</a:t>
            </a:r>
          </a:p>
          <a:p>
            <a:r>
              <a:t>size: 데이터 개수 (초기값 0)</a:t>
            </a:r>
          </a:p>
          <a:p>
            <a:endParaRPr/>
          </a:p>
          <a:p>
            <a:r>
              <a:t>LQUEUE_ENQUEUE: 새 노드를 rear 뒤에 연결</a:t>
            </a:r>
          </a:p>
          <a:p>
            <a:r>
              <a:t>LQUEUE_DEQUEUE: </a:t>
            </a:r>
            <a:r>
              <a:rPr lang="ko-KR" altLang="en-US"/>
              <a:t>이전 </a:t>
            </a:r>
            <a:r>
              <a:t>front </a:t>
            </a:r>
            <a:r>
              <a:rPr lang="ko-KR" altLang="en-US"/>
              <a:t>삭제</a:t>
            </a:r>
            <a:r>
              <a:rPr lang="en-US"/>
              <a:t> /</a:t>
            </a:r>
            <a:r>
              <a:t> 데이터 반환</a:t>
            </a:r>
          </a:p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695" y="260839"/>
            <a:ext cx="8735780" cy="610859"/>
          </a:xfrm>
        </p:spPr>
        <p:txBody>
          <a:bodyPr>
            <a:spAutoFit/>
          </a:bodyPr>
          <a:lstStyle/>
          <a:p>
            <a:r>
              <a:t>PUSH_NBRS(maze, len, to_visit, point)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void push_nbrs</a:t>
            </a:r>
            <a:r>
              <a:rPr lang="en-US"/>
              <a:t> </a:t>
            </a:r>
            <a:r>
              <a:t>(</a:t>
            </a:r>
            <a:endParaRPr lang="en-US"/>
          </a:p>
          <a:p>
            <a:pPr marL="0" indent="0">
              <a:buNone/>
            </a:pPr>
            <a:r>
              <a:rPr lang="en-US"/>
              <a:t>	</a:t>
            </a:r>
            <a:r>
              <a:t>int **maze, </a:t>
            </a:r>
            <a:endParaRPr lang="en-US"/>
          </a:p>
          <a:p>
            <a:pPr marL="0" indent="0">
              <a:buNone/>
            </a:pPr>
            <a:r>
              <a:rPr lang="en-US"/>
              <a:t>	</a:t>
            </a:r>
            <a:r>
              <a:t>int len, </a:t>
            </a:r>
            <a:endParaRPr lang="en-US"/>
          </a:p>
          <a:p>
            <a:pPr marL="0" indent="0">
              <a:buNone/>
            </a:pPr>
            <a:r>
              <a:rPr lang="en-US"/>
              <a:t>	</a:t>
            </a:r>
            <a:r>
              <a:t>struct point_queue *to_visit, </a:t>
            </a:r>
            <a:endParaRPr lang="en-US"/>
          </a:p>
          <a:p>
            <a:pPr marL="0" indent="0">
              <a:buNone/>
            </a:pPr>
            <a:r>
              <a:rPr lang="en-US"/>
              <a:t>	</a:t>
            </a:r>
            <a:r>
              <a:t>struct point point</a:t>
            </a:r>
            <a:endParaRPr lang="en-US"/>
          </a:p>
          <a:p>
            <a:pPr marL="0" indent="0">
              <a:buNone/>
            </a:pPr>
            <a:r>
              <a:t>)</a:t>
            </a:r>
            <a:r>
              <a:rPr lang="en-US"/>
              <a:t> </a:t>
            </a:r>
            <a:r>
              <a:t>{</a:t>
            </a:r>
            <a:endParaRPr lang="en-US"/>
          </a:p>
          <a:p>
            <a:pPr marL="0" indent="0">
              <a:buNone/>
            </a:pPr>
            <a:r>
              <a:rPr lang="en-US" altLang="ko-KR"/>
              <a:t>        int point_index = point.row * len + point.col;</a:t>
            </a:r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t>        for (int direction = 1; direction &lt;= 4; direction++) {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F61A9-3F58-C6F0-401F-31EC9128B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93665-99F1-AEA1-09E3-C28761874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95" y="260839"/>
            <a:ext cx="8735780" cy="610859"/>
          </a:xfrm>
        </p:spPr>
        <p:txBody>
          <a:bodyPr>
            <a:spAutoFit/>
          </a:bodyPr>
          <a:lstStyle/>
          <a:p>
            <a:r>
              <a:t>PUSH_NBRS(maze, len, to_visit, point)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7B252-304C-DF04-E93C-3C3EAC4D0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                struct point next = next_point(point, direction);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t>                if (maze_status(maze, next) == 0) {</a:t>
            </a:r>
          </a:p>
          <a:p>
            <a:pPr marL="0" indent="0">
              <a:buNone/>
            </a:pPr>
            <a:r>
              <a:t>                        maze_mark(maze, next</a:t>
            </a:r>
            <a:r>
              <a:rPr lang="en-US"/>
              <a:t>, </a:t>
            </a:r>
            <a:r>
              <a:rPr lang="en-US" altLang="ko-KR"/>
              <a:t>point_index</a:t>
            </a:r>
            <a:r>
              <a:t>);</a:t>
            </a:r>
          </a:p>
          <a:p>
            <a:pPr marL="0" indent="0">
              <a:buNone/>
            </a:pPr>
            <a:r>
              <a:t>                        point_queue_enqueue(to_visit, next);</a:t>
            </a:r>
          </a:p>
          <a:p>
            <a:pPr marL="0" indent="0">
              <a:buNone/>
            </a:pPr>
            <a:r>
              <a:t>                }</a:t>
            </a:r>
          </a:p>
          <a:p>
            <a:pPr marL="0" indent="0">
              <a:buNone/>
            </a:pPr>
            <a:r>
              <a:t>        }</a:t>
            </a:r>
          </a:p>
          <a:p>
            <a:pPr marL="0" indent="0">
              <a:buNone/>
            </a:pPr>
            <a: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11975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541" y="262442"/>
            <a:ext cx="8125934" cy="607653"/>
          </a:xfrm>
        </p:spPr>
        <p:txBody>
          <a:bodyPr>
            <a:spAutoFit/>
          </a:bodyPr>
          <a:lstStyle/>
          <a:p>
            <a:r>
              <a:t>FIND(maze, len, start, end) 개요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to_visit에 CREATE(len * len) 저장     // 갈 곳들</a:t>
            </a:r>
          </a:p>
          <a:p>
            <a:r>
              <a:t>start의 </a:t>
            </a:r>
            <a:r>
              <a:rPr lang="en-US"/>
              <a:t>prev_size</a:t>
            </a:r>
            <a:r>
              <a:t>에 0 저장</a:t>
            </a:r>
          </a:p>
          <a:p>
            <a:r>
              <a:t>MARK(maze, start, -1)</a:t>
            </a:r>
          </a:p>
          <a:p>
            <a:r>
              <a:t>ENQUEUE(to_visit, start)</a:t>
            </a:r>
          </a:p>
          <a:p>
            <a:r>
              <a:t>반복: to_visit이 비어있지 않음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90" y="262442"/>
            <a:ext cx="8526685" cy="607653"/>
          </a:xfrm>
        </p:spPr>
        <p:txBody>
          <a:bodyPr>
            <a:spAutoFit/>
          </a:bodyPr>
          <a:lstStyle/>
          <a:p>
            <a:r>
              <a:t>FIND(maze, start, end, len) C 코드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int find</a:t>
            </a:r>
            <a:r>
              <a:rPr lang="en-US"/>
              <a:t> </a:t>
            </a:r>
            <a:r>
              <a:t>(</a:t>
            </a:r>
            <a:endParaRPr lang="en-US"/>
          </a:p>
          <a:p>
            <a:pPr marL="0" indent="0">
              <a:buNone/>
            </a:pPr>
            <a:r>
              <a:rPr lang="en-US"/>
              <a:t>	</a:t>
            </a:r>
            <a:r>
              <a:t>int **maze, </a:t>
            </a:r>
            <a:endParaRPr lang="en-US"/>
          </a:p>
          <a:p>
            <a:pPr marL="0" indent="0">
              <a:buNone/>
            </a:pPr>
            <a:r>
              <a:rPr lang="en-US"/>
              <a:t>	</a:t>
            </a:r>
            <a:r>
              <a:t>int len, </a:t>
            </a:r>
            <a:endParaRPr lang="en-US"/>
          </a:p>
          <a:p>
            <a:pPr marL="0" indent="0">
              <a:buNone/>
            </a:pPr>
            <a:r>
              <a:rPr lang="en-US"/>
              <a:t>	</a:t>
            </a:r>
            <a:r>
              <a:t>struct point start, </a:t>
            </a:r>
            <a:endParaRPr lang="en-US"/>
          </a:p>
          <a:p>
            <a:pPr marL="0" indent="0">
              <a:buNone/>
            </a:pPr>
            <a:r>
              <a:rPr lang="en-US"/>
              <a:t>	</a:t>
            </a:r>
            <a:r>
              <a:t>struct point end</a:t>
            </a:r>
            <a:endParaRPr lang="en-US"/>
          </a:p>
          <a:p>
            <a:pPr marL="0" indent="0">
              <a:buNone/>
            </a:pPr>
            <a:r>
              <a:t>)</a:t>
            </a:r>
            <a:r>
              <a:rPr lang="en-US"/>
              <a:t> </a:t>
            </a:r>
            <a:r>
              <a:t>{</a:t>
            </a:r>
          </a:p>
          <a:p>
            <a:pPr marL="0" indent="0">
              <a:buNone/>
            </a:pPr>
            <a:r>
              <a:t>        struct point_queue *to_visit </a:t>
            </a:r>
            <a:endParaRPr lang="en-US"/>
          </a:p>
          <a:p>
            <a:pPr marL="0" indent="0">
              <a:buNone/>
            </a:pPr>
            <a:r>
              <a:rPr lang="en-US"/>
              <a:t>                </a:t>
            </a:r>
            <a:r>
              <a:t>= point_queue_create(len * len);</a:t>
            </a:r>
          </a:p>
          <a:p>
            <a:pPr marL="0" indent="0">
              <a:buNone/>
            </a:pPr>
            <a:r>
              <a:t>        if (!to_visit) return -</a:t>
            </a:r>
            <a:r>
              <a:rPr lang="en-US"/>
              <a:t>2</a:t>
            </a:r>
            <a:r>
              <a:t>;</a:t>
            </a:r>
            <a:r>
              <a:rPr lang="en-US"/>
              <a:t>		// </a:t>
            </a:r>
            <a:r>
              <a:rPr lang="ko-KR" altLang="en-US"/>
              <a:t>에러 코드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B6970-8037-1363-C46C-F384222C6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BEA01-687E-DAA1-ED84-5AAFB6397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90" y="262442"/>
            <a:ext cx="8526685" cy="607653"/>
          </a:xfrm>
        </p:spPr>
        <p:txBody>
          <a:bodyPr>
            <a:spAutoFit/>
          </a:bodyPr>
          <a:lstStyle/>
          <a:p>
            <a:r>
              <a:t>FIND(maze, start, end, len) C 코드 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E7BEA-3ADB-BA32-F58C-B909F5F2F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        start.</a:t>
            </a:r>
            <a:r>
              <a:rPr lang="en-US"/>
              <a:t>prev_size</a:t>
            </a:r>
            <a:r>
              <a:t> = 0;</a:t>
            </a:r>
          </a:p>
          <a:p>
            <a:pPr marL="0" indent="0">
              <a:buNone/>
            </a:pPr>
            <a:r>
              <a:t>        maze_mark(maze, start, -1);</a:t>
            </a:r>
          </a:p>
          <a:p>
            <a:pPr marL="0" indent="0">
              <a:buNone/>
            </a:pPr>
            <a:r>
              <a:t>        point_queue_enqueue(to_visit, start);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t>        while (to_visit-&gt;front &lt; to_visit-&gt;rear) {</a:t>
            </a:r>
          </a:p>
        </p:txBody>
      </p:sp>
    </p:spTree>
    <p:extLst>
      <p:ext uri="{BB962C8B-B14F-4D97-AF65-F5344CB8AC3E}">
        <p14:creationId xmlns:p14="http://schemas.microsoft.com/office/powerpoint/2010/main" val="1094511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541" y="262442"/>
            <a:ext cx="8125934" cy="607653"/>
          </a:xfrm>
        </p:spPr>
        <p:txBody>
          <a:bodyPr>
            <a:spAutoFit/>
          </a:bodyPr>
          <a:lstStyle/>
          <a:p>
            <a:r>
              <a:t>FIND(maze, len, start, end) 개요 2/2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 </a:t>
            </a:r>
            <a:r>
              <a:t>       </a:t>
            </a:r>
            <a:r>
              <a:rPr lang="en-US"/>
              <a:t>      </a:t>
            </a:r>
            <a:r>
              <a:t>point에 DEQUEUE(to_visit) 저장</a:t>
            </a:r>
          </a:p>
          <a:p>
            <a:pPr marL="0" indent="0">
              <a:buNone/>
            </a:pPr>
            <a:r>
              <a:t>  </a:t>
            </a:r>
            <a:r>
              <a:rPr lang="en-US"/>
              <a:t>  </a:t>
            </a:r>
            <a:r>
              <a:t>     </a:t>
            </a:r>
            <a:r>
              <a:rPr lang="en-US"/>
              <a:t>      </a:t>
            </a:r>
            <a:r>
              <a:t>만약: point와 end의 좌표가 동일</a:t>
            </a:r>
          </a:p>
          <a:p>
            <a:pPr marL="0" indent="0">
              <a:buNone/>
            </a:pPr>
            <a:r>
              <a:t>     </a:t>
            </a:r>
            <a:r>
              <a:rPr lang="en-US"/>
              <a:t>  </a:t>
            </a:r>
            <a:r>
              <a:t>      </a:t>
            </a:r>
            <a:r>
              <a:rPr lang="en-US"/>
              <a:t>      </a:t>
            </a:r>
            <a:r>
              <a:t>    </a:t>
            </a:r>
            <a:r>
              <a:rPr lang="en-US"/>
              <a:t>    </a:t>
            </a:r>
            <a:r>
              <a:t>반환: point.</a:t>
            </a:r>
            <a:r>
              <a:rPr lang="en-US"/>
              <a:t>prev_size</a:t>
            </a:r>
            <a:endParaRPr/>
          </a:p>
          <a:p>
            <a:pPr marL="0" indent="0">
              <a:buNone/>
            </a:pPr>
            <a:r>
              <a:t>   </a:t>
            </a:r>
            <a:r>
              <a:rPr lang="en-US"/>
              <a:t>  </a:t>
            </a:r>
            <a:r>
              <a:t>    </a:t>
            </a:r>
            <a:r>
              <a:rPr lang="en-US"/>
              <a:t>      </a:t>
            </a:r>
            <a:r>
              <a:t>PUSH_NBRS(maze, len, to_visit, point)</a:t>
            </a:r>
          </a:p>
          <a:p>
            <a:endParaRPr lang="en-US"/>
          </a:p>
          <a:p>
            <a:r>
              <a:t>반환: -1 (못찾음)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90" y="262442"/>
            <a:ext cx="8526685" cy="607653"/>
          </a:xfrm>
        </p:spPr>
        <p:txBody>
          <a:bodyPr>
            <a:spAutoFit/>
          </a:bodyPr>
          <a:lstStyle/>
          <a:p>
            <a:r>
              <a:t>FIND(maze, start, end, len) C 코드 2/2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               struct point p = point_queue_dequeue(to_visit);</a:t>
            </a:r>
            <a:endParaRPr lang="en-US"/>
          </a:p>
          <a:p>
            <a:pPr marL="0" indent="0">
              <a:buNone/>
            </a:pPr>
            <a:r>
              <a:rPr lang="en-US"/>
              <a:t>               if (p.row == end.row &amp;&amp; p.col == end.col) {</a:t>
            </a:r>
          </a:p>
          <a:p>
            <a:pPr marL="0" indent="0">
              <a:buNone/>
            </a:pPr>
            <a:r>
              <a:t>                        point_queue_free(to_visit);</a:t>
            </a:r>
          </a:p>
          <a:p>
            <a:pPr marL="0" indent="0">
              <a:buNone/>
            </a:pPr>
            <a:r>
              <a:t>                        return p.</a:t>
            </a:r>
            <a:r>
              <a:rPr lang="en-US"/>
              <a:t>prev_size</a:t>
            </a:r>
            <a:r>
              <a:t>; </a:t>
            </a:r>
            <a:r>
              <a:rPr lang="en-US"/>
              <a:t>   </a:t>
            </a:r>
            <a:r>
              <a:t>// </a:t>
            </a:r>
            <a:r>
              <a:rPr lang="ko-KR" altLang="en-US"/>
              <a:t>경로 </a:t>
            </a:r>
            <a:r>
              <a:t>거리</a:t>
            </a:r>
          </a:p>
          <a:p>
            <a:pPr marL="0" indent="0">
              <a:buNone/>
            </a:pPr>
            <a:r>
              <a:t>               }</a:t>
            </a:r>
          </a:p>
          <a:p>
            <a:pPr marL="0" indent="0">
              <a:buNone/>
            </a:pPr>
            <a:r>
              <a:rPr lang="en-US" altLang="ko-KR"/>
              <a:t>               push_nbrs(maze, len, to_visit, p);</a:t>
            </a:r>
          </a:p>
          <a:p>
            <a:pPr marL="0" indent="0">
              <a:buNone/>
            </a:pPr>
            <a:r>
              <a:t>        }</a:t>
            </a:r>
          </a:p>
          <a:p>
            <a:pPr marL="0" indent="0">
              <a:buNone/>
            </a:pPr>
            <a:r>
              <a:t>        point_queue_free(to_visit);</a:t>
            </a:r>
          </a:p>
          <a:p>
            <a:pPr marL="0" indent="0">
              <a:buNone/>
            </a:pPr>
            <a:r>
              <a:t>        return -1;</a:t>
            </a:r>
          </a:p>
          <a:p>
            <a:pPr marL="0" indent="0">
              <a:buNone/>
            </a:pPr>
            <a:r>
              <a:t>}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9833" y="260839"/>
            <a:ext cx="9162308" cy="610859"/>
          </a:xfrm>
        </p:spPr>
        <p:txBody>
          <a:bodyPr>
            <a:spAutoFit/>
          </a:bodyPr>
          <a:lstStyle/>
          <a:p>
            <a:r>
              <a:t>DECODE_PATH(maze, len, end, path_len)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path에 새 좌표 배열 저장 (크기: path_len + 1)</a:t>
            </a:r>
          </a:p>
          <a:p>
            <a:pPr marL="0" indent="0">
              <a:buNone/>
            </a:pPr>
            <a:r>
              <a:t>point에 end 저장</a:t>
            </a:r>
          </a:p>
          <a:p>
            <a:pPr marL="0" indent="0">
              <a:buNone/>
            </a:pPr>
            <a:r>
              <a:t>반복: i를 path_len - 1부터 0까지</a:t>
            </a:r>
          </a:p>
          <a:p>
            <a:pPr marL="0" indent="0">
              <a:buNone/>
            </a:pPr>
            <a:r>
              <a:t>        </a:t>
            </a:r>
            <a:r>
              <a:rPr lang="en-US"/>
              <a:t>    </a:t>
            </a:r>
            <a:r>
              <a:t>path[i]에 point를 저장한다</a:t>
            </a:r>
          </a:p>
          <a:p>
            <a:pPr marL="0" indent="0">
              <a:buNone/>
            </a:pPr>
            <a:r>
              <a:t>        </a:t>
            </a:r>
            <a:r>
              <a:rPr lang="en-US"/>
              <a:t>    </a:t>
            </a:r>
            <a:r>
              <a:t>prev_data에 STATUS(maze, point)를 저장한다</a:t>
            </a:r>
          </a:p>
          <a:p>
            <a:pPr marL="0" indent="0">
              <a:buNone/>
            </a:pPr>
            <a:r>
              <a:t>        </a:t>
            </a:r>
            <a:r>
              <a:rPr lang="en-US"/>
              <a:t>    </a:t>
            </a:r>
            <a:r>
              <a:t>point의 row에 prev_data / len를 저장한다</a:t>
            </a:r>
          </a:p>
          <a:p>
            <a:pPr marL="0" indent="0">
              <a:buNone/>
            </a:pPr>
            <a:r>
              <a:t>       </a:t>
            </a:r>
            <a:r>
              <a:rPr lang="en-US"/>
              <a:t>    </a:t>
            </a:r>
            <a:r>
              <a:t> point의 col에 prev_data % len를 저장한다</a:t>
            </a:r>
          </a:p>
          <a:p>
            <a:pPr marL="0" indent="0">
              <a:buNone/>
            </a:pPr>
            <a:r>
              <a:t>반환: path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9600" y="260839"/>
            <a:ext cx="9252075" cy="610859"/>
          </a:xfrm>
        </p:spPr>
        <p:txBody>
          <a:bodyPr>
            <a:spAutoFit/>
          </a:bodyPr>
          <a:lstStyle/>
          <a:p>
            <a:r>
              <a:t>DECODE_PATH(maze, len, end, path_len)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struct point *decode_path</a:t>
            </a:r>
            <a:r>
              <a:rPr lang="en-US"/>
              <a:t> </a:t>
            </a:r>
            <a:r>
              <a:t>(</a:t>
            </a:r>
            <a:endParaRPr lang="en-US"/>
          </a:p>
          <a:p>
            <a:pPr marL="0" indent="0">
              <a:buNone/>
            </a:pPr>
            <a:r>
              <a:rPr lang="en-US"/>
              <a:t>	</a:t>
            </a:r>
            <a:r>
              <a:t>int **maze, </a:t>
            </a:r>
            <a:endParaRPr lang="en-US"/>
          </a:p>
          <a:p>
            <a:pPr marL="0" indent="0">
              <a:buNone/>
            </a:pPr>
            <a:r>
              <a:rPr lang="en-US"/>
              <a:t>	</a:t>
            </a:r>
            <a:r>
              <a:t>int len, </a:t>
            </a:r>
            <a:endParaRPr lang="en-US"/>
          </a:p>
          <a:p>
            <a:pPr marL="0" indent="0">
              <a:buNone/>
            </a:pPr>
            <a:r>
              <a:rPr lang="en-US"/>
              <a:t>	</a:t>
            </a:r>
            <a:r>
              <a:t>struct point end, </a:t>
            </a:r>
            <a:endParaRPr lang="en-US"/>
          </a:p>
          <a:p>
            <a:pPr marL="0" indent="0">
              <a:buNone/>
            </a:pPr>
            <a:r>
              <a:rPr lang="en-US"/>
              <a:t>	</a:t>
            </a:r>
            <a:r>
              <a:t>int path_len</a:t>
            </a:r>
            <a:endParaRPr lang="en-US"/>
          </a:p>
          <a:p>
            <a:pPr marL="0" indent="0">
              <a:buNone/>
            </a:pPr>
            <a:r>
              <a:t>)</a:t>
            </a:r>
            <a:r>
              <a:rPr lang="en-US"/>
              <a:t> </a:t>
            </a:r>
            <a:r>
              <a:t>{</a:t>
            </a:r>
          </a:p>
          <a:p>
            <a:pPr marL="0" indent="0">
              <a:buNone/>
            </a:pPr>
            <a:r>
              <a:t>        struct point *path</a:t>
            </a:r>
            <a:endParaRPr lang="en-US"/>
          </a:p>
          <a:p>
            <a:pPr marL="0" indent="0">
              <a:buNone/>
            </a:pPr>
            <a:r>
              <a:rPr lang="en-US"/>
              <a:t>    </a:t>
            </a:r>
            <a:r>
              <a:t> </a:t>
            </a:r>
            <a:r>
              <a:rPr lang="en-US"/>
              <a:t>           </a:t>
            </a:r>
            <a:r>
              <a:t>= malloc(sizeof(struct point) * (path_len + 1));</a:t>
            </a:r>
          </a:p>
          <a:p>
            <a:pPr marL="0" indent="0">
              <a:buNone/>
            </a:pPr>
            <a:r>
              <a:t>        if (!path) return NULL;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4A750-7546-546D-6BE2-E29256E4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54BAC-A208-0409-1BB6-3CA5B49BD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9600" y="260839"/>
            <a:ext cx="9252075" cy="610859"/>
          </a:xfrm>
        </p:spPr>
        <p:txBody>
          <a:bodyPr>
            <a:spAutoFit/>
          </a:bodyPr>
          <a:lstStyle/>
          <a:p>
            <a:r>
              <a:t>DECODE_PATH(maze, len, end, path_len)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6A429-AF50-C4F9-19AC-A31E090AC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        struct point point = end;</a:t>
            </a:r>
          </a:p>
          <a:p>
            <a:pPr marL="0" indent="0">
              <a:buNone/>
            </a:pPr>
            <a:r>
              <a:t>        for (int i = path_len; i &gt;= 0; i--) {</a:t>
            </a:r>
          </a:p>
          <a:p>
            <a:pPr marL="0" indent="0">
              <a:buNone/>
            </a:pPr>
            <a:r>
              <a:t>                path[i] = point;</a:t>
            </a:r>
          </a:p>
          <a:p>
            <a:pPr marL="0" indent="0">
              <a:buNone/>
            </a:pPr>
            <a:r>
              <a:t>                int prev_data = maze_status(maze, point);</a:t>
            </a:r>
          </a:p>
          <a:p>
            <a:pPr marL="0" indent="0">
              <a:buNone/>
            </a:pPr>
            <a:r>
              <a:rPr lang="en-US" altLang="ko-KR"/>
              <a:t>                if (prev_data &lt; 0) break;</a:t>
            </a:r>
          </a:p>
          <a:p>
            <a:pPr marL="0" indent="0">
              <a:buNone/>
            </a:pPr>
            <a:r>
              <a:t>                point.row = prev_data / len;</a:t>
            </a:r>
          </a:p>
          <a:p>
            <a:pPr marL="0" indent="0">
              <a:buNone/>
            </a:pPr>
            <a:r>
              <a:t>                point.col = prev_data % len;</a:t>
            </a:r>
          </a:p>
          <a:p>
            <a:pPr marL="0" indent="0">
              <a:buNone/>
            </a:pPr>
            <a:r>
              <a:t>        }</a:t>
            </a:r>
          </a:p>
          <a:p>
            <a:pPr marL="0" indent="0">
              <a:buNone/>
            </a:pPr>
            <a:r>
              <a:t>        return path;</a:t>
            </a:r>
          </a:p>
          <a:p>
            <a:pPr marL="0" indent="0">
              <a:buNone/>
            </a:pPr>
            <a: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34426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579" y="262442"/>
            <a:ext cx="7468896" cy="607653"/>
          </a:xfrm>
        </p:spPr>
        <p:txBody>
          <a:bodyPr>
            <a:spAutoFit/>
          </a:bodyPr>
          <a:lstStyle/>
          <a:p>
            <a:r>
              <a:t>링크드 리스트-큐 구조체 C 코드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struct lqueue {</a:t>
            </a:r>
          </a:p>
          <a:p>
            <a:pPr marL="0" indent="0">
              <a:buNone/>
            </a:pPr>
            <a:r>
              <a:t>        struct node *front;</a:t>
            </a:r>
          </a:p>
          <a:p>
            <a:pPr marL="0" indent="0">
              <a:buNone/>
            </a:pPr>
            <a:r>
              <a:t>        struct node *rear;</a:t>
            </a:r>
          </a:p>
          <a:p>
            <a:pPr marL="0" indent="0">
              <a:buNone/>
            </a:pPr>
            <a:r>
              <a:t>        int size;</a:t>
            </a:r>
          </a:p>
          <a:p>
            <a:pPr marL="0" indent="0">
              <a:buNone/>
            </a:pPr>
            <a:r>
              <a:t>};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8746" y="262442"/>
            <a:ext cx="4753729" cy="607653"/>
          </a:xfrm>
        </p:spPr>
        <p:txBody>
          <a:bodyPr>
            <a:spAutoFit/>
          </a:bodyPr>
          <a:lstStyle/>
          <a:p>
            <a:r>
              <a:t>MAZE_TEST() 개요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maze </a:t>
            </a:r>
            <a:r>
              <a:rPr lang="ko-KR" altLang="en-US"/>
              <a:t>이차원 배열에 미로 정보를 저장한다</a:t>
            </a:r>
            <a:r>
              <a:rPr lang="en-US" altLang="ko-KR"/>
              <a:t>,</a:t>
            </a:r>
          </a:p>
          <a:p>
            <a:r>
              <a:rPr lang="en-US" altLang="ko-KR"/>
              <a:t>m_row_ptrs</a:t>
            </a:r>
            <a:r>
              <a:rPr lang="ko-KR" altLang="en-US"/>
              <a:t>에 </a:t>
            </a:r>
            <a:r>
              <a:rPr lang="en-US" altLang="ko-KR"/>
              <a:t>maze</a:t>
            </a:r>
            <a:r>
              <a:rPr lang="ko-KR" altLang="en-US"/>
              <a:t>의 행 배열들의 배열을 저장한다</a:t>
            </a:r>
            <a:r>
              <a:rPr lang="en-US" altLang="ko-KR"/>
              <a:t>,</a:t>
            </a:r>
          </a:p>
          <a:p>
            <a:r>
              <a:rPr lang="ko-KR" altLang="en-US"/>
              <a:t>출발점</a:t>
            </a:r>
            <a:r>
              <a:rPr lang="en-US" altLang="ko-KR"/>
              <a:t>, </a:t>
            </a:r>
            <a:r>
              <a:rPr lang="ko-KR" altLang="en-US"/>
              <a:t>도착점을 찾고</a:t>
            </a:r>
            <a:r>
              <a:rPr lang="en-US" altLang="ko-KR"/>
              <a:t>, find()</a:t>
            </a:r>
            <a:r>
              <a:rPr lang="ko-KR" altLang="en-US"/>
              <a:t>를 실행한다</a:t>
            </a:r>
            <a:r>
              <a:rPr lang="en-US" altLang="ko-KR"/>
              <a:t>,</a:t>
            </a:r>
          </a:p>
          <a:p>
            <a:r>
              <a:rPr lang="en-US" altLang="ko-KR"/>
              <a:t>find() </a:t>
            </a:r>
            <a:r>
              <a:rPr lang="ko-KR" altLang="en-US"/>
              <a:t>실행 결과에 따라 에러 처리를 한다</a:t>
            </a:r>
            <a:r>
              <a:rPr lang="en-US" altLang="ko-KR"/>
              <a:t>,</a:t>
            </a:r>
          </a:p>
          <a:p>
            <a:r>
              <a:rPr lang="en-US" altLang="ko-KR"/>
              <a:t>decode_path()</a:t>
            </a:r>
            <a:r>
              <a:rPr lang="ko-KR" altLang="en-US"/>
              <a:t>를 실행한다</a:t>
            </a:r>
            <a:r>
              <a:rPr lang="en-US" altLang="ko-KR"/>
              <a:t>,</a:t>
            </a:r>
          </a:p>
          <a:p>
            <a:r>
              <a:rPr lang="ko-KR" altLang="en-US"/>
              <a:t>결과를 화면에 출력한다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7995" y="262442"/>
            <a:ext cx="5154480" cy="607653"/>
          </a:xfrm>
        </p:spPr>
        <p:txBody>
          <a:bodyPr>
            <a:spAutoFit/>
          </a:bodyPr>
          <a:lstStyle/>
          <a:p>
            <a:r>
              <a:t>MAZE_TEST() C 코드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void maze_test()</a:t>
            </a:r>
            <a:r>
              <a:rPr lang="en-US"/>
              <a:t> </a:t>
            </a:r>
            <a:r>
              <a:t>{</a:t>
            </a:r>
          </a:p>
          <a:p>
            <a:pPr marL="0" indent="0">
              <a:buNone/>
            </a:pPr>
            <a:r>
              <a:t>        int maze[7][7] = {</a:t>
            </a:r>
            <a:endParaRPr lang="en-US"/>
          </a:p>
          <a:p>
            <a:pPr marL="0" indent="0">
              <a:buNone/>
            </a:pPr>
            <a:r>
              <a:t>                {1, 1, 1, 1, 1, 1, 1},</a:t>
            </a:r>
            <a:endParaRPr lang="en-US"/>
          </a:p>
          <a:p>
            <a:pPr marL="0" indent="0">
              <a:buNone/>
            </a:pPr>
            <a:r>
              <a:t>                {1, 0, 0, 0, 0, 0, 1},</a:t>
            </a:r>
            <a:endParaRPr lang="en-US"/>
          </a:p>
          <a:p>
            <a:pPr marL="0" indent="0">
              <a:buNone/>
            </a:pPr>
            <a:r>
              <a:t>                {1, 0, 0, 1, 0, 1, 1},</a:t>
            </a:r>
            <a:endParaRPr lang="en-US"/>
          </a:p>
          <a:p>
            <a:pPr marL="0" indent="0">
              <a:buNone/>
            </a:pPr>
            <a:r>
              <a:t>                {1, 0, 1, 0, 0, 0, 1},</a:t>
            </a:r>
            <a:endParaRPr lang="en-US"/>
          </a:p>
          <a:p>
            <a:pPr marL="0" indent="0">
              <a:buNone/>
            </a:pPr>
            <a:r>
              <a:t>                {1, 0, 1, 0, 1, 0, 1},</a:t>
            </a:r>
            <a:endParaRPr lang="en-US"/>
          </a:p>
          <a:p>
            <a:pPr marL="0" indent="0">
              <a:buNone/>
            </a:pPr>
            <a:r>
              <a:t>                {1, 0, 0, 0, 1, 0, 1},</a:t>
            </a:r>
            <a:endParaRPr lang="en-US"/>
          </a:p>
          <a:p>
            <a:pPr marL="0" indent="0">
              <a:buNone/>
            </a:pPr>
            <a:r>
              <a:t>                {1, 1, 1, 1, 1, 1, 1},</a:t>
            </a:r>
            <a:endParaRPr lang="en-US"/>
          </a:p>
          <a:p>
            <a:pPr marL="0" indent="0">
              <a:buNone/>
            </a:pPr>
            <a:r>
              <a:t>        };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7995" y="262442"/>
            <a:ext cx="5154480" cy="607653"/>
          </a:xfrm>
        </p:spPr>
        <p:txBody>
          <a:bodyPr>
            <a:spAutoFit/>
          </a:bodyPr>
          <a:lstStyle/>
          <a:p>
            <a:r>
              <a:t>MAZE_TEST() C 코드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        int *m_row_ptrs[7];</a:t>
            </a:r>
          </a:p>
          <a:p>
            <a:pPr marL="0" indent="0">
              <a:buNone/>
            </a:pPr>
            <a:r>
              <a:t>        for(int i = 0; i &lt; 7; i++)</a:t>
            </a:r>
          </a:p>
          <a:p>
            <a:pPr marL="0" indent="0">
              <a:buNone/>
            </a:pPr>
            <a:r>
              <a:t>                m_row_ptrs[i] = maze[i];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/>
              <a:t>        struct point start = {1, 1, 0};</a:t>
            </a:r>
          </a:p>
          <a:p>
            <a:pPr marL="0" indent="0">
              <a:buNone/>
            </a:pPr>
            <a:r>
              <a:rPr lang="en-US" altLang="ko-KR"/>
              <a:t>        struct point end   = {5, 5, 0};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t>        int path_len = find(m_row_ptrs, 7, start, end);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7995" y="262442"/>
            <a:ext cx="5154480" cy="607653"/>
          </a:xfrm>
        </p:spPr>
        <p:txBody>
          <a:bodyPr>
            <a:spAutoFit/>
          </a:bodyPr>
          <a:lstStyle/>
          <a:p>
            <a:r>
              <a:t>MAZE_TEST() C 코드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        if (path_len &lt; 0) {</a:t>
            </a:r>
          </a:p>
          <a:p>
            <a:pPr marL="0" indent="0">
              <a:buNone/>
            </a:pPr>
            <a:r>
              <a:rPr lang="en-US" altLang="ko-KR"/>
              <a:t>               if (path_len == -1) printf("no path found\n");</a:t>
            </a:r>
          </a:p>
          <a:p>
            <a:pPr marL="0" indent="0">
              <a:buNone/>
            </a:pPr>
            <a:r>
              <a:rPr lang="en-US" altLang="ko-KR"/>
              <a:t>               if (path_len == -2) printf("malloc</a:t>
            </a:r>
            <a:r>
              <a:rPr lang="ko-KR" altLang="en-US"/>
              <a:t> </a:t>
            </a:r>
            <a:r>
              <a:rPr lang="en-US" altLang="ko-KR"/>
              <a:t>failed\n");</a:t>
            </a:r>
          </a:p>
          <a:p>
            <a:pPr marL="0" indent="0">
              <a:buNone/>
            </a:pPr>
            <a:r>
              <a:rPr lang="en-US" altLang="ko-KR"/>
              <a:t>               return;</a:t>
            </a:r>
          </a:p>
          <a:p>
            <a:pPr marL="0" indent="0">
              <a:buNone/>
            </a:pPr>
            <a:r>
              <a:rPr lang="en-US" altLang="ko-KR"/>
              <a:t>        }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t>        struct point *path</a:t>
            </a:r>
            <a:endParaRPr lang="en-US"/>
          </a:p>
          <a:p>
            <a:pPr marL="0" indent="0">
              <a:buNone/>
            </a:pPr>
            <a:r>
              <a:rPr lang="en-US"/>
              <a:t>                </a:t>
            </a:r>
            <a:r>
              <a:t>= decode_path(m</a:t>
            </a:r>
            <a:r>
              <a:rPr lang="en-US"/>
              <a:t>_row_ptrs</a:t>
            </a:r>
            <a:r>
              <a:t>, 7, end, path_len);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21243-0D47-0F2F-53AE-6B21747F8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6C74-CBDB-5C0D-92A2-730F3A859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995" y="262442"/>
            <a:ext cx="5154480" cy="607653"/>
          </a:xfrm>
        </p:spPr>
        <p:txBody>
          <a:bodyPr>
            <a:spAutoFit/>
          </a:bodyPr>
          <a:lstStyle/>
          <a:p>
            <a:r>
              <a:t>MAZE_TEST() C 코드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9FEB3-988B-F197-9CD6-24D1B5C77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        for (int i = 1; i &lt;= path_len; i++)</a:t>
            </a:r>
          </a:p>
          <a:p>
            <a:pPr marL="0" indent="0">
              <a:buNone/>
            </a:pPr>
            <a:r>
              <a:t>                printf(</a:t>
            </a:r>
            <a:r>
              <a:rPr lang="en-US"/>
              <a:t>"</a:t>
            </a:r>
            <a:r>
              <a:t>(%d,%d), </a:t>
            </a:r>
            <a:r>
              <a:rPr lang="en-US"/>
              <a:t>"</a:t>
            </a:r>
            <a:r>
              <a:t>, path[i].row, path[i].col);</a:t>
            </a:r>
          </a:p>
          <a:p>
            <a:pPr marL="0" indent="0">
              <a:buNone/>
            </a:pPr>
            <a:r>
              <a:t>        printf(</a:t>
            </a:r>
            <a:r>
              <a:rPr lang="en-US"/>
              <a:t>"</a:t>
            </a:r>
            <a:r>
              <a:t>\n</a:t>
            </a:r>
            <a:r>
              <a:rPr lang="en-US"/>
              <a:t>"</a:t>
            </a:r>
            <a:r>
              <a:t>);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t>       //리소스 정리</a:t>
            </a:r>
          </a:p>
          <a:p>
            <a:pPr marL="0" indent="0">
              <a:buNone/>
            </a:pPr>
            <a:r>
              <a:t>       free(path);</a:t>
            </a:r>
          </a:p>
          <a:p>
            <a:pPr marL="0" indent="0">
              <a:buNone/>
            </a:pPr>
            <a: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2606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47D3A-1D7C-7669-E071-F8FE34B54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34416-B9C8-E3B6-9898-23C45BA88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2170" y="262442"/>
            <a:ext cx="3950305" cy="607653"/>
          </a:xfrm>
        </p:spPr>
        <p:txBody>
          <a:bodyPr>
            <a:spAutoFit/>
          </a:bodyPr>
          <a:lstStyle/>
          <a:p>
            <a:r>
              <a:rPr lang="ko-KR" altLang="en-US"/>
              <a:t>미로찾기</a:t>
            </a:r>
            <a:r>
              <a:rPr lang="en-US"/>
              <a:t> </a:t>
            </a:r>
            <a:r>
              <a:rPr lang="ko-KR" altLang="en-US"/>
              <a:t>요약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E6EF-EFFB-E31D-87E4-F97E7E02D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미로</a:t>
            </a:r>
            <a:r>
              <a:rPr lang="en-US" altLang="ko-KR"/>
              <a:t>	: 2</a:t>
            </a:r>
            <a:r>
              <a:rPr lang="ko-KR" altLang="en-US"/>
              <a:t>차원 배열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갈곳</a:t>
            </a:r>
            <a:r>
              <a:rPr lang="en-US" altLang="ko-KR"/>
              <a:t>	: </a:t>
            </a:r>
            <a:r>
              <a:rPr lang="ko-KR" altLang="en-US"/>
              <a:t>큐</a:t>
            </a:r>
            <a:endParaRPr lang="en-US" altLang="ko-KR"/>
          </a:p>
          <a:p>
            <a:r>
              <a:rPr lang="ko-KR" altLang="en-US"/>
              <a:t>방문순서</a:t>
            </a:r>
            <a:r>
              <a:rPr lang="en-US" altLang="ko-KR"/>
              <a:t>	: </a:t>
            </a:r>
            <a:r>
              <a:rPr lang="ko-KR" altLang="en-US"/>
              <a:t>거리순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이전좌표</a:t>
            </a:r>
            <a:r>
              <a:rPr lang="en-US" altLang="ko-KR"/>
              <a:t>	: </a:t>
            </a:r>
            <a:r>
              <a:rPr lang="ko-KR" altLang="en-US"/>
              <a:t>선형인덱스</a:t>
            </a:r>
            <a:endParaRPr lang="en-US" altLang="ko-KR"/>
          </a:p>
          <a:p>
            <a:r>
              <a:rPr lang="ko-KR" altLang="en-US"/>
              <a:t>경로</a:t>
            </a:r>
            <a:r>
              <a:rPr lang="en-US" altLang="ko-KR"/>
              <a:t>	: 1</a:t>
            </a:r>
            <a:r>
              <a:rPr lang="ko-KR" altLang="en-US"/>
              <a:t>차원 배열</a:t>
            </a:r>
            <a:endParaRPr lang="en-US" altLang="ko-KR"/>
          </a:p>
          <a:p>
            <a:endParaRPr lang="en-US" altLang="ko-KR"/>
          </a:p>
          <a:p>
            <a:endParaRPr lang="en-US"/>
          </a:p>
          <a:p>
            <a:endParaRPr lang="en-US"/>
          </a:p>
        </p:txBody>
      </p:sp>
      <p:pic>
        <p:nvPicPr>
          <p:cNvPr id="4" name="QUEUE_MAZE_DEMO">
            <a:hlinkClick r:id="" action="ppaction://media"/>
            <a:extLst>
              <a:ext uri="{FF2B5EF4-FFF2-40B4-BE49-F238E27FC236}">
                <a16:creationId xmlns:a16="http://schemas.microsoft.com/office/drawing/2014/main" id="{117FA801-7B1E-3841-6064-9200641FF0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5263" t="17369" r="39124" b="21404"/>
          <a:stretch>
            <a:fillRect/>
          </a:stretch>
        </p:blipFill>
        <p:spPr>
          <a:xfrm>
            <a:off x="5030316" y="1977942"/>
            <a:ext cx="3814011" cy="41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0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8598" y="262442"/>
            <a:ext cx="2013877" cy="607653"/>
          </a:xfrm>
        </p:spPr>
        <p:txBody>
          <a:bodyPr>
            <a:spAutoFit/>
          </a:bodyPr>
          <a:lstStyle/>
          <a:p>
            <a:r>
              <a:t>요약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링크드 리스트로 구현한 </a:t>
            </a:r>
            <a:r>
              <a:rPr lang="ko-KR" altLang="en-US"/>
              <a:t>큐</a:t>
            </a:r>
            <a:r>
              <a:t>에서 데이터 추가/삭제</a:t>
            </a:r>
          </a:p>
          <a:p>
            <a:endParaRPr/>
          </a:p>
          <a:p>
            <a:r>
              <a:t>배열로 구현한 </a:t>
            </a:r>
            <a:r>
              <a:rPr lang="ko-KR" altLang="en-US"/>
              <a:t>큐</a:t>
            </a:r>
            <a:r>
              <a:t>에서 데이터 추가/삭제</a:t>
            </a:r>
          </a:p>
          <a:p>
            <a:endParaRPr/>
          </a:p>
          <a:p>
            <a:r>
              <a:t>미로 찾기 예제</a:t>
            </a:r>
          </a:p>
          <a:p>
            <a:endParaRPr/>
          </a:p>
          <a:p>
            <a:r>
              <a:t>다음주: </a:t>
            </a:r>
            <a:r>
              <a:rPr lang="ko-KR" altLang="en-US"/>
              <a:t>계층이라는 차원이 있는 자료구조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1893" y="262442"/>
            <a:ext cx="4030582" cy="607653"/>
          </a:xfrm>
        </p:spPr>
        <p:txBody>
          <a:bodyPr>
            <a:spAutoFit/>
          </a:bodyPr>
          <a:lstStyle/>
          <a:p>
            <a:r>
              <a:t>C 복습 - 배열.c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#include &lt;stdio.h&gt;</a:t>
            </a:r>
          </a:p>
          <a:p>
            <a:endParaRPr/>
          </a:p>
          <a:p>
            <a:pPr marL="0" indent="0">
              <a:buNone/>
            </a:pPr>
            <a:r>
              <a:t>void array_test()</a:t>
            </a:r>
            <a:br/>
            <a:r>
              <a:t>{</a:t>
            </a:r>
          </a:p>
          <a:p>
            <a:pPr marL="0" indent="0">
              <a:buNone/>
            </a:pPr>
            <a:r>
              <a:t>        int arr[3];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t>        arr[0] = 1;</a:t>
            </a:r>
          </a:p>
          <a:p>
            <a:pPr marL="0" indent="0">
              <a:buNone/>
            </a:pPr>
            <a:r>
              <a:t>        arr[1] = 2;</a:t>
            </a:r>
          </a:p>
          <a:p>
            <a:pPr marL="0" indent="0">
              <a:buNone/>
            </a:pPr>
            <a:r>
              <a:t>        arr[2] = 3;</a:t>
            </a:r>
          </a:p>
        </p:txBody>
      </p:sp>
    </p:spTree>
    <p:extLst>
      <p:ext uri="{BB962C8B-B14F-4D97-AF65-F5344CB8AC3E}">
        <p14:creationId xmlns:p14="http://schemas.microsoft.com/office/powerpoint/2010/main" val="35119415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F76C3-781E-6179-3B6F-173BFEB1B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F8CE-7F19-7A0B-DBEA-9127DB36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1893" y="262442"/>
            <a:ext cx="4030582" cy="607653"/>
          </a:xfrm>
        </p:spPr>
        <p:txBody>
          <a:bodyPr>
            <a:spAutoFit/>
          </a:bodyPr>
          <a:lstStyle/>
          <a:p>
            <a:r>
              <a:t>C 복습 - 배열.c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DF56E-9A43-A5B9-8561-547E011B7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        for (int i = 0; i &lt; 3; i++)</a:t>
            </a:r>
          </a:p>
          <a:p>
            <a:pPr marL="0" indent="0">
              <a:buNone/>
            </a:pPr>
            <a:r>
              <a:t>                printf("%d ", arr[i]);</a:t>
            </a:r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t>        printf("\n");</a:t>
            </a:r>
          </a:p>
          <a:p>
            <a:pPr marL="0" indent="0">
              <a:buNone/>
            </a:pPr>
            <a:r>
              <a:t>}</a:t>
            </a:r>
          </a:p>
          <a:p>
            <a:endParaRPr/>
          </a:p>
          <a:p>
            <a:r>
              <a:t>array_test()를 실행했을 때 화면에 출력되는 문자열은?</a:t>
            </a:r>
          </a:p>
        </p:txBody>
      </p:sp>
    </p:spTree>
    <p:extLst>
      <p:ext uri="{BB962C8B-B14F-4D97-AF65-F5344CB8AC3E}">
        <p14:creationId xmlns:p14="http://schemas.microsoft.com/office/powerpoint/2010/main" val="16606230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5302" y="262442"/>
            <a:ext cx="5627173" cy="607653"/>
          </a:xfrm>
        </p:spPr>
        <p:txBody>
          <a:bodyPr>
            <a:spAutoFit/>
          </a:bodyPr>
          <a:lstStyle/>
          <a:p>
            <a:r>
              <a:t>C 복습 - 배열_포인터.c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#include &lt;stdio.h&gt;</a:t>
            </a:r>
          </a:p>
          <a:p>
            <a:endParaRPr/>
          </a:p>
          <a:p>
            <a:pPr marL="0" indent="0">
              <a:buNone/>
            </a:pPr>
            <a:r>
              <a:t>void array_ptr_test()</a:t>
            </a:r>
            <a:br/>
            <a:r>
              <a:t>{</a:t>
            </a:r>
          </a:p>
          <a:p>
            <a:pPr marL="0" indent="0">
              <a:buNone/>
            </a:pPr>
            <a:r>
              <a:t>        int arr[3];</a:t>
            </a:r>
          </a:p>
          <a:p>
            <a:pPr marL="0" indent="0">
              <a:buNone/>
            </a:pPr>
            <a:r>
              <a:t>        int *arr_ptr = arr;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t>        arr_ptr[0] = 1;</a:t>
            </a:r>
          </a:p>
          <a:p>
            <a:pPr marL="0" indent="0">
              <a:buNone/>
            </a:pPr>
            <a:r>
              <a:t>        arr_ptr[1] = 2;</a:t>
            </a:r>
          </a:p>
          <a:p>
            <a:pPr marL="0" indent="0">
              <a:buNone/>
            </a:pPr>
            <a:r>
              <a:t>        arr_ptr[2] = 3;</a:t>
            </a:r>
          </a:p>
        </p:txBody>
      </p:sp>
    </p:spTree>
    <p:extLst>
      <p:ext uri="{BB962C8B-B14F-4D97-AF65-F5344CB8AC3E}">
        <p14:creationId xmlns:p14="http://schemas.microsoft.com/office/powerpoint/2010/main" val="1133060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0738" y="262442"/>
            <a:ext cx="4501737" cy="607653"/>
          </a:xfrm>
        </p:spPr>
        <p:txBody>
          <a:bodyPr>
            <a:spAutoFit/>
          </a:bodyPr>
          <a:lstStyle/>
          <a:p>
            <a:r>
              <a:t>단방향 노드 개요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데이터와 다음 데이터 정보의 묶음</a:t>
            </a:r>
          </a:p>
          <a:p>
            <a:endParaRPr/>
          </a:p>
          <a:p>
            <a:r>
              <a:t>next: 다음 노드 정보</a:t>
            </a:r>
          </a:p>
          <a:p>
            <a:r>
              <a:t>value: 저장된 데이터</a:t>
            </a:r>
          </a:p>
          <a:p>
            <a:endParaRPr lang="en-US"/>
          </a:p>
          <a:p>
            <a:r>
              <a:rPr lang="en-US"/>
              <a:t>NODE_CREATE: </a:t>
            </a:r>
            <a:r>
              <a:rPr lang="ko-KR" altLang="en-US"/>
              <a:t>노드 생성하는 함수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7A47A-3EE6-5EA8-6FA3-FFEE9435B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F027B-8BF8-7790-5807-F13668781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302" y="262442"/>
            <a:ext cx="5627173" cy="607653"/>
          </a:xfrm>
        </p:spPr>
        <p:txBody>
          <a:bodyPr>
            <a:spAutoFit/>
          </a:bodyPr>
          <a:lstStyle/>
          <a:p>
            <a:r>
              <a:t>C 복습 - 배열_포인터.c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48016-BE09-6E57-2357-00FEC0964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t>        for (int i = 0; i &lt; 3; i++)</a:t>
            </a:r>
          </a:p>
          <a:p>
            <a:pPr marL="0" indent="0">
              <a:buNone/>
            </a:pPr>
            <a:r>
              <a:t>                printf("%d ", arr_ptr[i]);</a:t>
            </a:r>
          </a:p>
          <a:p>
            <a:endParaRPr/>
          </a:p>
          <a:p>
            <a:pPr marL="0" indent="0">
              <a:buNone/>
            </a:pPr>
            <a:r>
              <a:t>        printf("\n");</a:t>
            </a:r>
          </a:p>
          <a:p>
            <a:pPr marL="0" indent="0">
              <a:buNone/>
            </a:pPr>
            <a:r>
              <a:t>}</a:t>
            </a:r>
          </a:p>
          <a:p>
            <a:endParaRPr/>
          </a:p>
          <a:p>
            <a:r>
              <a:t>array_ptr_test()를 실행했을 때 화면에 출력되는 문자열은?</a:t>
            </a:r>
          </a:p>
        </p:txBody>
      </p:sp>
    </p:spTree>
    <p:extLst>
      <p:ext uri="{BB962C8B-B14F-4D97-AF65-F5344CB8AC3E}">
        <p14:creationId xmlns:p14="http://schemas.microsoft.com/office/powerpoint/2010/main" val="40453139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046" y="262442"/>
            <a:ext cx="7685429" cy="607653"/>
          </a:xfrm>
        </p:spPr>
        <p:txBody>
          <a:bodyPr>
            <a:spAutoFit/>
          </a:bodyPr>
          <a:lstStyle/>
          <a:p>
            <a:r>
              <a:t>C 복습 - 배열_포인터_파라미터.c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#include &lt;stdio.h&gt;</a:t>
            </a:r>
          </a:p>
          <a:p>
            <a:endParaRPr/>
          </a:p>
          <a:p>
            <a:pPr marL="0" indent="0">
              <a:buNone/>
            </a:pPr>
            <a:r>
              <a:t>void array_set_elements(int *arr_ptr)</a:t>
            </a:r>
            <a:br/>
            <a:r>
              <a:t>{</a:t>
            </a:r>
          </a:p>
          <a:p>
            <a:pPr marL="0" indent="0">
              <a:buNone/>
            </a:pPr>
            <a:r>
              <a:t>        arr_ptr[0] = 1;</a:t>
            </a:r>
          </a:p>
          <a:p>
            <a:pPr marL="0" indent="0">
              <a:buNone/>
            </a:pPr>
            <a:r>
              <a:t>        arr_ptr[1] = 2;</a:t>
            </a:r>
          </a:p>
          <a:p>
            <a:pPr marL="0" indent="0">
              <a:buNone/>
            </a:pPr>
            <a:r>
              <a:t>        arr_ptr[2] = 3;</a:t>
            </a:r>
          </a:p>
          <a:p>
            <a:pPr marL="0" indent="0">
              <a:buNone/>
            </a:pPr>
            <a: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93528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810A2-6697-8F01-C666-252B35103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55411-BB67-56D5-E10F-5D2CE369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046" y="262442"/>
            <a:ext cx="7685429" cy="607653"/>
          </a:xfrm>
        </p:spPr>
        <p:txBody>
          <a:bodyPr>
            <a:spAutoFit/>
          </a:bodyPr>
          <a:lstStyle/>
          <a:p>
            <a:r>
              <a:t>C 복습 - 배열_포인터_파라미터.c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B8EAE-3810-70EC-DE39-B8CA60C0A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void array_fun_test()</a:t>
            </a:r>
            <a:br/>
            <a:r>
              <a:t>{</a:t>
            </a:r>
          </a:p>
          <a:p>
            <a:pPr marL="0" indent="0">
              <a:buNone/>
            </a:pPr>
            <a:r>
              <a:t>        int arr[3];</a:t>
            </a:r>
          </a:p>
          <a:p>
            <a:pPr marL="0" indent="0">
              <a:buNone/>
            </a:pPr>
            <a:r>
              <a:t>        array_set_elements(arr);</a:t>
            </a:r>
          </a:p>
          <a:p>
            <a:pPr marL="0" indent="0">
              <a:buNone/>
            </a:pPr>
            <a:r>
              <a:t>        for (int i = 0; i &lt; 3; i++)</a:t>
            </a:r>
          </a:p>
          <a:p>
            <a:pPr marL="0" indent="0">
              <a:buNone/>
            </a:pPr>
            <a:r>
              <a:t>                printf("%d ", arr[i]);</a:t>
            </a:r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t>        printf("\n");</a:t>
            </a:r>
          </a:p>
          <a:p>
            <a:pPr marL="0" indent="0">
              <a:buNone/>
            </a:pPr>
            <a:r>
              <a:t>}</a:t>
            </a:r>
          </a:p>
          <a:p>
            <a:r>
              <a:t>array_fun_test()를 실행했을 때 화면 출력은?</a:t>
            </a:r>
          </a:p>
        </p:txBody>
      </p:sp>
    </p:spTree>
    <p:extLst>
      <p:ext uri="{BB962C8B-B14F-4D97-AF65-F5344CB8AC3E}">
        <p14:creationId xmlns:p14="http://schemas.microsoft.com/office/powerpoint/2010/main" val="12303174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2089" y="262442"/>
            <a:ext cx="7060386" cy="607653"/>
          </a:xfrm>
        </p:spPr>
        <p:txBody>
          <a:bodyPr>
            <a:spAutoFit/>
          </a:bodyPr>
          <a:lstStyle/>
          <a:p>
            <a:r>
              <a:t>C 코딩 스타일 - if-문의 중괄호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if와 else에서 모두 문장 하나만 실행할 때는 중괄호를 쓰지 않는다.</a:t>
            </a:r>
          </a:p>
          <a:p>
            <a:endParaRPr/>
          </a:p>
          <a:p>
            <a:pPr marL="0" indent="0">
              <a:lnSpc>
                <a:spcPct val="150000"/>
              </a:lnSpc>
              <a:buNone/>
            </a:pPr>
            <a:r>
              <a:t>if (condition)</a:t>
            </a:r>
            <a:br/>
            <a:r>
              <a:t>        do_this();</a:t>
            </a:r>
            <a:br/>
            <a:r>
              <a:t>else</a:t>
            </a:r>
            <a:br/>
            <a:r>
              <a:t>        do_that();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425" y="262442"/>
            <a:ext cx="8935900" cy="607653"/>
          </a:xfrm>
        </p:spPr>
        <p:txBody>
          <a:bodyPr>
            <a:spAutoFit/>
          </a:bodyPr>
          <a:lstStyle/>
          <a:p>
            <a:r>
              <a:t>C 코딩 스타일 - if-문의 중괄호 (나쁜 예)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if의 문장을 숨길 것이 아닌 한 한줄에 쓰지 않는다.</a:t>
            </a:r>
          </a:p>
          <a:p>
            <a:endParaRPr/>
          </a:p>
          <a:p>
            <a:pPr marL="0" indent="0">
              <a:lnSpc>
                <a:spcPct val="150000"/>
              </a:lnSpc>
              <a:buNone/>
            </a:pPr>
            <a:r>
              <a:t>if (condition) do_this;</a:t>
            </a:r>
            <a:br/>
            <a:r>
              <a:t>do_something_everytime;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425" y="262442"/>
            <a:ext cx="8935900" cy="607653"/>
          </a:xfrm>
        </p:spPr>
        <p:txBody>
          <a:bodyPr>
            <a:spAutoFit/>
          </a:bodyPr>
          <a:lstStyle/>
          <a:p>
            <a:r>
              <a:t>C 코딩 스타일 - if-문의 중괄호 (나쁜 예)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괄호를 쓰지 않기 위해서 쉼표를 쓰지 않는다.</a:t>
            </a:r>
          </a:p>
          <a:p>
            <a:endParaRPr/>
          </a:p>
          <a:p>
            <a:pPr marL="0" indent="0">
              <a:lnSpc>
                <a:spcPct val="150000"/>
              </a:lnSpc>
              <a:buNone/>
            </a:pPr>
            <a:r>
              <a:t>if (condition)</a:t>
            </a:r>
            <a:br/>
            <a:r>
              <a:t>        do_this(), do_that();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2089" y="262442"/>
            <a:ext cx="7060386" cy="607653"/>
          </a:xfrm>
        </p:spPr>
        <p:txBody>
          <a:bodyPr>
            <a:spAutoFit/>
          </a:bodyPr>
          <a:lstStyle/>
          <a:p>
            <a:r>
              <a:t>C 코딩 스타일 - if-문의 중괄호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if나 else 중 하나에만 문장이 두개 이상 있어도 모두 중괄호를 쓴다.</a:t>
            </a:r>
          </a:p>
          <a:p>
            <a:pPr marL="0" indent="0">
              <a:lnSpc>
                <a:spcPct val="150000"/>
              </a:lnSpc>
              <a:buNone/>
            </a:pPr>
            <a:r>
              <a:t>if (condition) {</a:t>
            </a:r>
            <a:br/>
            <a:r>
              <a:t>        do_this();</a:t>
            </a:r>
            <a:br/>
            <a:r>
              <a:t>        do_that();</a:t>
            </a:r>
            <a:br/>
            <a:r>
              <a:t>} else {</a:t>
            </a:r>
            <a:br/>
            <a:r>
              <a:t>        otherwise();</a:t>
            </a:r>
            <a:br/>
            <a:r>
              <a:t>}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3811" y="262442"/>
            <a:ext cx="7558664" cy="607653"/>
          </a:xfrm>
        </p:spPr>
        <p:txBody>
          <a:bodyPr>
            <a:spAutoFit/>
          </a:bodyPr>
          <a:lstStyle/>
          <a:p>
            <a:r>
              <a:t>C 코딩 스타일 - 반복문의 중괄호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반복문은 단순 문장 한개만 있지 않은 한 항상 중괄호를 쓴다.</a:t>
            </a:r>
          </a:p>
          <a:p>
            <a:endParaRPr/>
          </a:p>
          <a:p>
            <a:pPr marL="0" indent="0">
              <a:lnSpc>
                <a:spcPct val="150000"/>
              </a:lnSpc>
              <a:buNone/>
            </a:pPr>
            <a:r>
              <a:t>while (condition) {</a:t>
            </a:r>
            <a:br/>
            <a:r>
              <a:t>        if (test)</a:t>
            </a:r>
            <a:br/>
            <a:r>
              <a:t>                do_something();</a:t>
            </a:r>
            <a:br/>
            <a:r>
              <a:t>}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728" y="262442"/>
            <a:ext cx="7816747" cy="607653"/>
          </a:xfrm>
        </p:spPr>
        <p:txBody>
          <a:bodyPr>
            <a:spAutoFit/>
          </a:bodyPr>
          <a:lstStyle/>
          <a:p>
            <a:r>
              <a:t>C 코딩 스타일 - 띄어쓰기 - 키워드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다음 키워드 다음에는 띄어쓰기를 한칸 한다.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t>if, switch, case, for, do, while</a:t>
            </a:r>
          </a:p>
          <a:p>
            <a:endParaRPr/>
          </a:p>
          <a:p>
            <a:r>
              <a:t>sizeof 다음에는 띄어쓰기를 하지 않는다.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t>좋은 예: s = sizeof(struct file);</a:t>
            </a:r>
          </a:p>
          <a:p>
            <a:endParaRPr/>
          </a:p>
          <a:p>
            <a:r>
              <a:t>괄호 안쪽 주변에는 띄어쓰기를 하지 않는다.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t>나쁜 예: s = sizeof( struct file );</a:t>
            </a:r>
          </a:p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728" y="262442"/>
            <a:ext cx="7816747" cy="607653"/>
          </a:xfrm>
        </p:spPr>
        <p:txBody>
          <a:bodyPr>
            <a:spAutoFit/>
          </a:bodyPr>
          <a:lstStyle/>
          <a:p>
            <a:r>
              <a:t>C 코딩 스타일 - 띄어쓰기 - 포인터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포인터 변수를 선언하거나, 포인터를 반환하는 함수를 선언할 때,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t>* 은 변수 이름이나 함수 이름에 붙인다.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t>* 을 타입 옆에 붙이지 않는다.</a:t>
            </a:r>
          </a:p>
          <a:p>
            <a:endParaRPr/>
          </a:p>
          <a:p>
            <a:pPr marL="0" indent="0">
              <a:lnSpc>
                <a:spcPct val="150000"/>
              </a:lnSpc>
              <a:buNone/>
            </a:pPr>
            <a:r>
              <a:t>char *linux_banner;</a:t>
            </a:r>
            <a:br/>
            <a:r>
              <a:t>unsigned long long memparse(char *ptr, </a:t>
            </a:r>
            <a:br>
              <a:rPr lang="en-US"/>
            </a:br>
            <a:r>
              <a:rPr lang="en-US"/>
              <a:t>                                                                </a:t>
            </a:r>
            <a:r>
              <a:t>char **retptr);</a:t>
            </a:r>
            <a:br/>
            <a:r>
              <a:t>char *match_strdup(substring_t *s);</a:t>
            </a:r>
          </a:p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9987" y="262442"/>
            <a:ext cx="4902488" cy="607653"/>
          </a:xfrm>
        </p:spPr>
        <p:txBody>
          <a:bodyPr>
            <a:spAutoFit/>
          </a:bodyPr>
          <a:lstStyle/>
          <a:p>
            <a:r>
              <a:t>단방향 노드 C 코드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struct node {</a:t>
            </a:r>
          </a:p>
          <a:p>
            <a:pPr marL="0" indent="0">
              <a:buNone/>
            </a:pPr>
            <a:r>
              <a:t>        struct node *next;</a:t>
            </a:r>
          </a:p>
          <a:p>
            <a:pPr marL="0" indent="0">
              <a:buNone/>
            </a:pPr>
            <a:r>
              <a:t>        int value;</a:t>
            </a:r>
          </a:p>
          <a:p>
            <a:pPr marL="0" indent="0">
              <a:buNone/>
            </a:pPr>
            <a:r>
              <a:t>};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98" y="262442"/>
            <a:ext cx="8740077" cy="607653"/>
          </a:xfrm>
        </p:spPr>
        <p:txBody>
          <a:bodyPr>
            <a:spAutoFit/>
          </a:bodyPr>
          <a:lstStyle/>
          <a:p>
            <a:r>
              <a:t>C 코딩 스타일 - 띄어쓰기 - 이항연산자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다음 이항 연산자 / 삼항 연산자 주변에는 띄어쓰기를 한칸 한다.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t>= + - * / % &lt; &gt; &lt;= &gt;= == != &amp; | ? :</a:t>
            </a:r>
          </a:p>
          <a:p>
            <a:endParaRPr/>
          </a:p>
          <a:p>
            <a:r>
              <a:t>다음 구조체 멤버 연산자 주변에는 띄어쓰기를 하지 않는다.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t>. -&gt;</a:t>
            </a:r>
          </a:p>
          <a:p>
            <a:endParaRPr/>
          </a:p>
          <a:p>
            <a:r>
              <a:t>area = rect.x * rect.y;</a:t>
            </a:r>
          </a:p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98" y="262442"/>
            <a:ext cx="8740077" cy="607653"/>
          </a:xfrm>
        </p:spPr>
        <p:txBody>
          <a:bodyPr>
            <a:spAutoFit/>
          </a:bodyPr>
          <a:lstStyle/>
          <a:p>
            <a:r>
              <a:t>C 코딩 스타일 - 띄어쓰기 - 단항연산자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다음 단항 연산자 뒤에는 띄어쓰기를 하지 않는다.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t>&amp; * + - ~ ! sizeof</a:t>
            </a:r>
          </a:p>
          <a:p>
            <a:endParaRPr/>
          </a:p>
          <a:p>
            <a:r>
              <a:t>다음 postfix 증감 단항 연산자 주변에는 띄어쓰기를 하지 않는다.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t>++ --</a:t>
            </a:r>
          </a:p>
          <a:p>
            <a:endParaRPr/>
          </a:p>
          <a:p>
            <a:r>
              <a:t>다음 prefix 증감 단항 연산자 주변에는 띄어쓰기를 하지 않는다.</a:t>
            </a:r>
          </a:p>
          <a:p>
            <a:pPr marL="0" indent="0">
              <a:buNone/>
            </a:pPr>
            <a:r>
              <a:rPr lang="en-US"/>
              <a:t>	</a:t>
            </a:r>
            <a:r>
              <a:t>++ --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1904" y="262442"/>
            <a:ext cx="5160571" cy="607653"/>
          </a:xfrm>
        </p:spPr>
        <p:txBody>
          <a:bodyPr>
            <a:spAutoFit/>
          </a:bodyPr>
          <a:lstStyle/>
          <a:p>
            <a:r>
              <a:t>C 코딩 스타일 - 이름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 언어는 단순하고 미니멀한 것을 추구한다.</a:t>
            </a:r>
          </a:p>
          <a:p>
            <a:endParaRPr/>
          </a:p>
          <a:p>
            <a:r>
              <a:t>어떤 프로그래밍 언어에서는 </a:t>
            </a:r>
            <a:br>
              <a:rPr lang="en-US"/>
            </a:br>
            <a:r>
              <a:t>ThisVariableIsATemporaryCounter로 쓰지만</a:t>
            </a:r>
          </a:p>
          <a:p>
            <a:endParaRPr/>
          </a:p>
          <a:p>
            <a:r>
              <a:t>C 언어에서는 쓰기 훨씬 쉽고, </a:t>
            </a:r>
            <a:br>
              <a:rPr lang="en-US"/>
            </a:br>
            <a:r>
              <a:t>이해하기 많이 어렵지 않은 tmp로 쓴다.</a:t>
            </a:r>
          </a:p>
          <a:p>
            <a:endParaRPr/>
          </a:p>
          <a:p>
            <a:r>
              <a:t>한편, 전역 범위에 있는 이름은 자세</a:t>
            </a:r>
            <a:r>
              <a:rPr lang="ko-KR" altLang="en-US"/>
              <a:t>해</a:t>
            </a:r>
            <a:r>
              <a:t>야 한다.</a:t>
            </a:r>
          </a:p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20713" y="262442"/>
            <a:ext cx="9333188" cy="607653"/>
          </a:xfrm>
        </p:spPr>
        <p:txBody>
          <a:bodyPr>
            <a:spAutoFit/>
          </a:bodyPr>
          <a:lstStyle/>
          <a:p>
            <a:r>
              <a:t>C 코딩 스타일 - 전역 변수 이름, 함수 이름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전역 변수는 다른 방법이 전혀 없어서 어쩔 수 없이 꼭 필요할 때만 쓴다.</a:t>
            </a:r>
          </a:p>
          <a:p>
            <a:endParaRPr/>
          </a:p>
          <a:p>
            <a:r>
              <a:t>전역 변수와 함수의 이름은 단어들을 _로 구분해서 자세하게 만든다.</a:t>
            </a:r>
          </a:p>
          <a:p>
            <a:endParaRPr/>
          </a:p>
          <a:p>
            <a:r>
              <a:t>좋은 예: count_active_users()</a:t>
            </a:r>
          </a:p>
          <a:p>
            <a:endParaRPr/>
          </a:p>
          <a:p>
            <a:r>
              <a:t>나쁜 예: cntusr()</a:t>
            </a:r>
          </a:p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707" y="262442"/>
            <a:ext cx="7186768" cy="607653"/>
          </a:xfrm>
        </p:spPr>
        <p:txBody>
          <a:bodyPr>
            <a:spAutoFit/>
          </a:bodyPr>
          <a:lstStyle/>
          <a:p>
            <a:r>
              <a:t>C 코딩 스타일 - 지역 변수 이름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지역 변수 이름은 짧고, 정보를 담고 있어야 한다.</a:t>
            </a:r>
          </a:p>
          <a:p>
            <a:endParaRPr/>
          </a:p>
          <a:p>
            <a:r>
              <a:t>좋은 예: 루프 변수 i</a:t>
            </a:r>
          </a:p>
          <a:p>
            <a:endParaRPr/>
          </a:p>
          <a:p>
            <a:r>
              <a:t>나쁜 예: 루프 변수 loop_counter (</a:t>
            </a:r>
            <a:r>
              <a:rPr lang="ko-KR" altLang="en-US"/>
              <a:t>명확한 상황에서</a:t>
            </a:r>
            <a:r>
              <a:t>)</a:t>
            </a:r>
          </a:p>
          <a:p>
            <a:endParaRPr/>
          </a:p>
          <a:p>
            <a:r>
              <a:t>좋은 예: 임시 변수 tmp</a:t>
            </a:r>
          </a:p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1904" y="262442"/>
            <a:ext cx="5160571" cy="607653"/>
          </a:xfrm>
        </p:spPr>
        <p:txBody>
          <a:bodyPr>
            <a:spAutoFit/>
          </a:bodyPr>
          <a:lstStyle/>
          <a:p>
            <a:r>
              <a:t>C 코딩 스타일 - 함수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함수는 짧고 한가지 일만 해야 한다.</a:t>
            </a:r>
          </a:p>
          <a:p>
            <a:endParaRPr/>
          </a:p>
          <a:p>
            <a:r>
              <a:t>함수에서 지역 변수를 10개 이하로 써야 한다.</a:t>
            </a:r>
          </a:p>
          <a:p>
            <a:endParaRPr/>
          </a:p>
          <a:p>
            <a:r>
              <a:t>함수 정의들 간에는 한줄을 띄워서 쓴다.</a:t>
            </a:r>
          </a:p>
          <a:p>
            <a:endParaRPr/>
          </a:p>
          <a:p>
            <a:r>
              <a:t>함수 선언에서 타입과 이름을 모두 쓴다.</a:t>
            </a:r>
          </a:p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509" y="262442"/>
            <a:ext cx="7117966" cy="607653"/>
          </a:xfrm>
        </p:spPr>
        <p:txBody>
          <a:bodyPr>
            <a:spAutoFit/>
          </a:bodyPr>
          <a:lstStyle/>
          <a:p>
            <a:r>
              <a:t>C 코딩 스타일 - 함수 관련 goto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goto는 많은 프로그래머들이 더이상 쓰지 않는다.</a:t>
            </a:r>
          </a:p>
          <a:p>
            <a:endParaRPr/>
          </a:p>
          <a:p>
            <a:r>
              <a:t>여러 군데에서 함수가 종료되는데 공통된 정리 코드가 있을 때 유용하다.</a:t>
            </a:r>
          </a:p>
          <a:p>
            <a:endParaRPr/>
          </a:p>
          <a:p>
            <a:pPr marL="0" indent="0">
              <a:buNone/>
            </a:pPr>
            <a:r>
              <a:t>int fun(int a)</a:t>
            </a:r>
            <a:br/>
            <a:r>
              <a:t>{</a:t>
            </a:r>
            <a:br/>
            <a:r>
              <a:t>        int result = 0;</a:t>
            </a:r>
            <a:br/>
            <a:r>
              <a:t>        char *buffer;</a:t>
            </a:r>
            <a:br>
              <a:rPr/>
            </a:b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03520-8D1F-E4C0-32D8-7A1169689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B99B-1AA9-0F00-04E7-608A4091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509" y="262442"/>
            <a:ext cx="7117966" cy="607653"/>
          </a:xfrm>
        </p:spPr>
        <p:txBody>
          <a:bodyPr>
            <a:spAutoFit/>
          </a:bodyPr>
          <a:lstStyle/>
          <a:p>
            <a:r>
              <a:t>C 코딩 스타일 - 함수 관련 goto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737CD-13E3-9F7B-6278-5A67326A6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        buffer = malloc(SIZE);</a:t>
            </a:r>
            <a:br/>
            <a:r>
              <a:t>        if (!buffer)</a:t>
            </a:r>
            <a:br/>
            <a:r>
              <a:t>                return -ENOMEM;</a:t>
            </a:r>
            <a:br/>
            <a:br/>
            <a:r>
              <a:t>        if (condition1) {</a:t>
            </a:r>
            <a:br/>
            <a:r>
              <a:t>                while (loop1) {</a:t>
            </a:r>
            <a:br/>
            <a:r>
              <a:t>                        ...</a:t>
            </a:r>
            <a:br/>
            <a:r>
              <a:t>                }</a:t>
            </a:r>
            <a:br/>
            <a:r>
              <a:t>                result = 1;</a:t>
            </a:r>
            <a:br/>
            <a:r>
              <a:t>                goto out_free_buffer;</a:t>
            </a:r>
            <a:br/>
            <a:r>
              <a:t>        }</a:t>
            </a:r>
            <a:br/>
            <a:r>
              <a:t>        ...</a:t>
            </a:r>
          </a:p>
        </p:txBody>
      </p:sp>
    </p:spTree>
    <p:extLst>
      <p:ext uri="{BB962C8B-B14F-4D97-AF65-F5344CB8AC3E}">
        <p14:creationId xmlns:p14="http://schemas.microsoft.com/office/powerpoint/2010/main" val="14032710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264B9-3E0C-D747-54A9-CEFA59C0A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AC153-D418-9E3E-764D-3B318844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509" y="262442"/>
            <a:ext cx="7117966" cy="607653"/>
          </a:xfrm>
        </p:spPr>
        <p:txBody>
          <a:bodyPr>
            <a:spAutoFit/>
          </a:bodyPr>
          <a:lstStyle/>
          <a:p>
            <a:r>
              <a:t>C 코딩 스타일 - 함수 관련 goto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557B1-A27D-4549-4072-F3D2F3961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out_free_buffer:</a:t>
            </a:r>
            <a:br/>
            <a:r>
              <a:t>        free(buffer);</a:t>
            </a:r>
            <a:br/>
            <a:r>
              <a:t>        return result;</a:t>
            </a:r>
            <a:br/>
            <a: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819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411" y="262442"/>
            <a:ext cx="8131064" cy="607653"/>
          </a:xfrm>
        </p:spPr>
        <p:txBody>
          <a:bodyPr>
            <a:spAutoFit/>
          </a:bodyPr>
          <a:lstStyle/>
          <a:p>
            <a:r>
              <a:t>C 코딩 스타일 - 함수 관련 goto 에러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one err bugs로 알려진 흔한 버그</a:t>
            </a:r>
          </a:p>
          <a:p>
            <a:endParaRPr/>
          </a:p>
          <a:p>
            <a:pPr marL="0" indent="0">
              <a:lnSpc>
                <a:spcPct val="150000"/>
              </a:lnSpc>
              <a:buNone/>
            </a:pPr>
            <a:r>
              <a:t>err:</a:t>
            </a:r>
            <a:br/>
            <a:r>
              <a:t>        free(foo-&gt;bar);</a:t>
            </a:r>
            <a:br/>
            <a:r>
              <a:t>        free(foo);</a:t>
            </a:r>
            <a:br/>
            <a:r>
              <a:t>        return ret;</a:t>
            </a:r>
          </a:p>
          <a:p>
            <a:endParaRPr lang="en-US"/>
          </a:p>
          <a:p>
            <a:r>
              <a:t>foo가 NULL인 상태에서 err로 이동했을 때 버그 발생</a:t>
            </a:r>
          </a:p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27" y="262442"/>
            <a:ext cx="7949348" cy="607653"/>
          </a:xfrm>
        </p:spPr>
        <p:txBody>
          <a:bodyPr>
            <a:spAutoFit/>
          </a:bodyPr>
          <a:lstStyle/>
          <a:p>
            <a:r>
              <a:t>NODE_CREATE(value, next) C 코드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struct node *node_create(int value, struct node *next)</a:t>
            </a:r>
          </a:p>
          <a:p>
            <a:pPr marL="0" indent="0">
              <a:buNone/>
            </a:pPr>
            <a:r>
              <a:t>{</a:t>
            </a:r>
          </a:p>
          <a:p>
            <a:pPr marL="0" indent="0">
              <a:buNone/>
            </a:pPr>
            <a:r>
              <a:t>        struct node *node = malloc(sizeof(struct node));</a:t>
            </a:r>
          </a:p>
          <a:p>
            <a:pPr marL="0" indent="0">
              <a:buNone/>
            </a:pPr>
            <a:r>
              <a:t>        if (!node) exit(1);</a:t>
            </a:r>
          </a:p>
          <a:p>
            <a:pPr marL="0" indent="0">
              <a:buNone/>
            </a:pPr>
            <a:r>
              <a:t>        node-&gt;value = value;</a:t>
            </a:r>
          </a:p>
          <a:p>
            <a:pPr marL="0" indent="0">
              <a:buNone/>
            </a:pPr>
            <a:r>
              <a:t>        node-&gt;next = next;</a:t>
            </a:r>
          </a:p>
          <a:p>
            <a:pPr marL="0" indent="0">
              <a:buNone/>
            </a:pPr>
            <a:r>
              <a:t>        return node;</a:t>
            </a:r>
          </a:p>
          <a:p>
            <a:pPr marL="0" indent="0">
              <a:buNone/>
            </a:pPr>
            <a:r>
              <a:t>}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93352" y="262442"/>
            <a:ext cx="9605827" cy="607653"/>
          </a:xfrm>
        </p:spPr>
        <p:txBody>
          <a:bodyPr>
            <a:spAutoFit/>
          </a:bodyPr>
          <a:lstStyle/>
          <a:p>
            <a:r>
              <a:t>C 코딩 스타일 - 함수 관련 goto 에러 해결책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err_free_bar:와 err_free_foo:로 라벨을 분리한다.</a:t>
            </a:r>
          </a:p>
          <a:p>
            <a:pPr marL="0" indent="0">
              <a:lnSpc>
                <a:spcPct val="150000"/>
              </a:lnSpc>
              <a:buNone/>
            </a:pPr>
            <a:r>
              <a:t>err_free_bar:</a:t>
            </a:r>
            <a:br/>
            <a:r>
              <a:t>        free(foo-&gt;bar);</a:t>
            </a:r>
            <a:br/>
            <a:r>
              <a:t>err_free_foo:</a:t>
            </a:r>
            <a:br/>
            <a:r>
              <a:t>        free(foo);</a:t>
            </a:r>
            <a:br/>
            <a:r>
              <a:t>        return ret;</a:t>
            </a:r>
          </a:p>
          <a:p>
            <a:endParaRPr lang="en-US"/>
          </a:p>
          <a:p>
            <a:r>
              <a:t>foo가 NULL이 아닐 때만 </a:t>
            </a:r>
            <a:r>
              <a:rPr lang="en-US" altLang="ko-KR"/>
              <a:t>err_free_bar</a:t>
            </a:r>
            <a:r>
              <a:rPr lang="ko-KR" altLang="en-US"/>
              <a:t>로 </a:t>
            </a:r>
            <a:r>
              <a:t>이동</a:t>
            </a:r>
          </a:p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1904" y="262442"/>
            <a:ext cx="5160571" cy="607653"/>
          </a:xfrm>
        </p:spPr>
        <p:txBody>
          <a:bodyPr>
            <a:spAutoFit/>
          </a:bodyPr>
          <a:lstStyle/>
          <a:p>
            <a:r>
              <a:t>C 코딩 스타일 - 주석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주석은 함수 앞에</a:t>
            </a:r>
            <a:r>
              <a:rPr lang="ko-KR" altLang="en-US"/>
              <a:t>서</a:t>
            </a:r>
            <a:r>
              <a:t> 무엇을 왜 하는지 설명한다.</a:t>
            </a:r>
          </a:p>
          <a:p>
            <a:endParaRPr/>
          </a:p>
          <a:p>
            <a:r>
              <a:t>아주 복잡한 함수의 경우 본문 안에도 구획을 나눠서 주석을 달 수 있다.</a:t>
            </a:r>
          </a:p>
          <a:p>
            <a:endParaRPr/>
          </a:p>
          <a:p>
            <a:pPr marL="0" indent="0">
              <a:buNone/>
            </a:pPr>
            <a:r>
              <a:t>/*</a:t>
            </a:r>
            <a:br/>
            <a:r>
              <a:t> * This is the preferred style for multi-line</a:t>
            </a:r>
            <a:br/>
            <a:r>
              <a:t> * comments in the Linux kernel source code.</a:t>
            </a:r>
            <a:br/>
            <a:r>
              <a:t> */</a:t>
            </a:r>
          </a:p>
          <a:p>
            <a:endParaRPr lang="en-US"/>
          </a:p>
          <a:p>
            <a:r>
              <a:t>데이터에 대해 짧은 주석을 다는 것도 중요하다.</a:t>
            </a:r>
          </a:p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14563</TotalTime>
  <Words>4891</Words>
  <Application>Microsoft Office PowerPoint</Application>
  <PresentationFormat>화면 슬라이드 쇼(4:3)</PresentationFormat>
  <Paragraphs>674</Paragraphs>
  <Slides>91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6" baseType="lpstr">
      <vt:lpstr>맑은 고딕</vt:lpstr>
      <vt:lpstr>Aptos</vt:lpstr>
      <vt:lpstr>Aptos Display</vt:lpstr>
      <vt:lpstr>Arial</vt:lpstr>
      <vt:lpstr>Office 테마</vt:lpstr>
      <vt:lpstr>자료구조 (Data Structure) 4주차: 큐</vt:lpstr>
      <vt:lpstr>큐</vt:lpstr>
      <vt:lpstr>오늘 목표</vt:lpstr>
      <vt:lpstr>필수 헤더</vt:lpstr>
      <vt:lpstr>링크드 리스트-큐 구조체</vt:lpstr>
      <vt:lpstr>링크드 리스트-큐 구조체 C 코드</vt:lpstr>
      <vt:lpstr>단방향 노드 개요</vt:lpstr>
      <vt:lpstr>단방향 노드 C 코드</vt:lpstr>
      <vt:lpstr>NODE_CREATE(value, next) C 코드</vt:lpstr>
      <vt:lpstr>LQUEUE_CREATE() 개요</vt:lpstr>
      <vt:lpstr>LQUEUE_CREATE() C 코드</vt:lpstr>
      <vt:lpstr>LQUEUE_ENQUEUE(q, value)</vt:lpstr>
      <vt:lpstr>LQUEUE_ENQUEUE(q, value) C 코드</vt:lpstr>
      <vt:lpstr>LQUEUE_DEQUEUE(q)</vt:lpstr>
      <vt:lpstr>LQUEUE_DEQUEUE(q) C 코드</vt:lpstr>
      <vt:lpstr>LQUEUE 요약</vt:lpstr>
      <vt:lpstr>배열로 구현한 큐 구조체</vt:lpstr>
      <vt:lpstr>배열로 구현한 큐 구조체</vt:lpstr>
      <vt:lpstr>AQUEUE_CREATE(cap)</vt:lpstr>
      <vt:lpstr>AQUEUE_CREATE(cap)</vt:lpstr>
      <vt:lpstr>SIMPLE_AQUEUE_ENQUEUE(q, value)</vt:lpstr>
      <vt:lpstr>SIMPLE_AQUEUE_ENQUEUE(q, value)</vt:lpstr>
      <vt:lpstr>SIMPLE_AQUEUE_DEQUEUE(q)</vt:lpstr>
      <vt:lpstr>SIMPLE_AQUEUE_DEQUEUE(q)</vt:lpstr>
      <vt:lpstr>SIMPLE_AQUEUE 요약</vt:lpstr>
      <vt:lpstr>원형 배열로 구현한 큐</vt:lpstr>
      <vt:lpstr>CIRCULAR_AQUEUE_ENQUEUE(q, value)</vt:lpstr>
      <vt:lpstr>CIRCULAR_AQUEUE_ENQUEUE(q, value)</vt:lpstr>
      <vt:lpstr>CIRCULAR_AQUEUE_DEQUEUE(q)</vt:lpstr>
      <vt:lpstr>CIRCULAR_AQUEUE_DEQUEUE(q)</vt:lpstr>
      <vt:lpstr>CIRCULAR_AQUEUE 요약</vt:lpstr>
      <vt:lpstr>미로 정보: 2차원 배열 (배열의 배열)</vt:lpstr>
      <vt:lpstr>좌표 구조체</vt:lpstr>
      <vt:lpstr>좌표 구조체 C 코드</vt:lpstr>
      <vt:lpstr>MAZE_STATUS(maze, point)</vt:lpstr>
      <vt:lpstr>MAZE_STATUS(maze, point) C 코드</vt:lpstr>
      <vt:lpstr>MAZE_MARK(maze, point, from)</vt:lpstr>
      <vt:lpstr>MAZE_MARK(maze, point, from) C 코드</vt:lpstr>
      <vt:lpstr>좌표 선형 큐</vt:lpstr>
      <vt:lpstr>좌표 선형 큐 C 코드</vt:lpstr>
      <vt:lpstr>POINT_QUEUE_CREATE(capacity) C 코드</vt:lpstr>
      <vt:lpstr>POINT_QUEUE_CREATE(capacity) C 코드</vt:lpstr>
      <vt:lpstr>POINT_QUEUE_FREE(q) C 코드</vt:lpstr>
      <vt:lpstr>POINT_QUEUE_ENQUEUE(q, point) C 코드</vt:lpstr>
      <vt:lpstr>POINT_QUEUE_DEQUEUE(q) C 코드</vt:lpstr>
      <vt:lpstr>NEXT_POINT(point, direction) 개요</vt:lpstr>
      <vt:lpstr>NEXT_POINT(point, direction) C 코드</vt:lpstr>
      <vt:lpstr>NEXT_POINT(point, direction) C 코드</vt:lpstr>
      <vt:lpstr>PUSH_NBRS(maze, len, to_visit, point)</vt:lpstr>
      <vt:lpstr>PUSH_NBRS(maze, len, to_visit, point)</vt:lpstr>
      <vt:lpstr>PUSH_NBRS(maze, len, to_visit, point)</vt:lpstr>
      <vt:lpstr>FIND(maze, len, start, end) 개요 1/2</vt:lpstr>
      <vt:lpstr>FIND(maze, start, end, len) C 코드 1/2</vt:lpstr>
      <vt:lpstr>FIND(maze, start, end, len) C 코드 1/2</vt:lpstr>
      <vt:lpstr>FIND(maze, len, start, end) 개요 2/2</vt:lpstr>
      <vt:lpstr>FIND(maze, start, end, len) C 코드 2/2</vt:lpstr>
      <vt:lpstr>DECODE_PATH(maze, len, end, path_len)</vt:lpstr>
      <vt:lpstr>DECODE_PATH(maze, len, end, path_len)</vt:lpstr>
      <vt:lpstr>DECODE_PATH(maze, len, end, path_len)</vt:lpstr>
      <vt:lpstr>MAZE_TEST() 개요</vt:lpstr>
      <vt:lpstr>MAZE_TEST() C 코드</vt:lpstr>
      <vt:lpstr>MAZE_TEST() C 코드</vt:lpstr>
      <vt:lpstr>MAZE_TEST() C 코드</vt:lpstr>
      <vt:lpstr>MAZE_TEST() C 코드</vt:lpstr>
      <vt:lpstr>미로찾기 요약</vt:lpstr>
      <vt:lpstr>요약</vt:lpstr>
      <vt:lpstr>C 복습 - 배열.c</vt:lpstr>
      <vt:lpstr>C 복습 - 배열.c</vt:lpstr>
      <vt:lpstr>C 복습 - 배열_포인터.c</vt:lpstr>
      <vt:lpstr>C 복습 - 배열_포인터.c</vt:lpstr>
      <vt:lpstr>C 복습 - 배열_포인터_파라미터.c</vt:lpstr>
      <vt:lpstr>C 복습 - 배열_포인터_파라미터.c</vt:lpstr>
      <vt:lpstr>C 코딩 스타일 - if-문의 중괄호</vt:lpstr>
      <vt:lpstr>C 코딩 스타일 - if-문의 중괄호 (나쁜 예)</vt:lpstr>
      <vt:lpstr>C 코딩 스타일 - if-문의 중괄호 (나쁜 예)</vt:lpstr>
      <vt:lpstr>C 코딩 스타일 - if-문의 중괄호</vt:lpstr>
      <vt:lpstr>C 코딩 스타일 - 반복문의 중괄호</vt:lpstr>
      <vt:lpstr>C 코딩 스타일 - 띄어쓰기 - 키워드</vt:lpstr>
      <vt:lpstr>C 코딩 스타일 - 띄어쓰기 - 포인터</vt:lpstr>
      <vt:lpstr>C 코딩 스타일 - 띄어쓰기 - 이항연산자</vt:lpstr>
      <vt:lpstr>C 코딩 스타일 - 띄어쓰기 - 단항연산자</vt:lpstr>
      <vt:lpstr>C 코딩 스타일 - 이름</vt:lpstr>
      <vt:lpstr>C 코딩 스타일 - 전역 변수 이름, 함수 이름</vt:lpstr>
      <vt:lpstr>C 코딩 스타일 - 지역 변수 이름</vt:lpstr>
      <vt:lpstr>C 코딩 스타일 - 함수</vt:lpstr>
      <vt:lpstr>C 코딩 스타일 - 함수 관련 goto</vt:lpstr>
      <vt:lpstr>C 코딩 스타일 - 함수 관련 goto</vt:lpstr>
      <vt:lpstr>C 코딩 스타일 - 함수 관련 goto</vt:lpstr>
      <vt:lpstr>C 코딩 스타일 - 함수 관련 goto 에러</vt:lpstr>
      <vt:lpstr>C 코딩 스타일 - 함수 관련 goto 에러 해결책</vt:lpstr>
      <vt:lpstr>C 코딩 스타일 - 주석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C</dc:creator>
  <cp:lastModifiedBy>K C</cp:lastModifiedBy>
  <cp:revision>58</cp:revision>
  <dcterms:created xsi:type="dcterms:W3CDTF">2025-07-28T15:04:23Z</dcterms:created>
  <dcterms:modified xsi:type="dcterms:W3CDTF">2025-09-25T22:50:17Z</dcterms:modified>
</cp:coreProperties>
</file>